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6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8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4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5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2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5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4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3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5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D59897-7E16-402F-99A8-F0B49487B13D}" type="datetimeFigureOut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3/11/2017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42F0EB-CB68-4A2C-9581-5F9F24C3F8E6}" type="slidenum">
              <a:rPr lang="en-SG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079" y="2527851"/>
            <a:ext cx="11200848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MỪNG CÁC BÉ ĐẾN VỚI HỘI THI </a:t>
            </a:r>
          </a:p>
          <a:p>
            <a:pPr algn="ctr"/>
            <a:r>
              <a:rPr lang="en-US" sz="7200" b="1" dirty="0" smtClean="0">
                <a:ln/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 KHỎE – BÉ KHÉO</a:t>
            </a:r>
            <a:endParaRPr lang="en-US" sz="7200" b="1" dirty="0">
              <a:ln/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9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a Loa Loa Lo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079" y="2527851"/>
            <a:ext cx="11200848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MỪNG CÁC BÉ ĐẾN VỚI HỘI THI </a:t>
            </a:r>
          </a:p>
          <a:p>
            <a:pPr algn="ctr"/>
            <a:r>
              <a:rPr lang="en-US" sz="7200" b="1" dirty="0" smtClean="0">
                <a:ln/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 KHỎE – BÉ KHÉO</a:t>
            </a:r>
            <a:endParaRPr lang="en-US" sz="7200" b="1" dirty="0">
              <a:ln/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76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26</Words>
  <Application>Microsoft Office PowerPoint</Application>
  <PresentationFormat>Widescreen</PresentationFormat>
  <Paragraphs>4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Courier New</vt:lpstr>
      <vt:lpstr>Tahoma</vt:lpstr>
      <vt:lpstr>Trebuchet MS</vt:lpstr>
      <vt:lpstr>Verdana</vt:lpstr>
      <vt:lpstr>Wingdings 2</vt:lpstr>
      <vt:lpstr>Spring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Hữu Phả Dương</dc:creator>
  <cp:lastModifiedBy>Hữu Phả Dương</cp:lastModifiedBy>
  <cp:revision>15</cp:revision>
  <dcterms:created xsi:type="dcterms:W3CDTF">2017-11-01T08:59:26Z</dcterms:created>
  <dcterms:modified xsi:type="dcterms:W3CDTF">2017-11-03T02:43:11Z</dcterms:modified>
</cp:coreProperties>
</file>