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60" r:id="rId2"/>
    <p:sldId id="298" r:id="rId3"/>
    <p:sldId id="308" r:id="rId4"/>
    <p:sldId id="305" r:id="rId5"/>
    <p:sldId id="306" r:id="rId6"/>
    <p:sldId id="270" r:id="rId7"/>
    <p:sldId id="307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C615D800-203A-4310-806D-B3DF22F49A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6FBC9A1D-1FF6-4A64-BC35-AF8CC75DA4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7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68A4E-42D7-49A8-979E-AAF777A8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9C9B-1365-4222-BD2A-3E6B05684E2E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AA38E-1D9C-408E-B130-C717271B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B8AA-927F-4CB6-850F-5032EF3F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E46D7-A6D7-43CE-8BA6-AE53B4D9D2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6161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EEFF-A46C-48CD-AC73-43FCBE31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4258-4B87-4327-8889-C7D0355C6451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0B98-0FA0-437B-911D-B2EF1897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D7EB4-0E6D-481E-BF6A-F070061F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7A371-C424-4D79-9B83-28BDF4233A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2626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77CB-2864-4528-9E21-9F167D16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DC203-2482-434C-89A6-5EABE2F63A20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79635-97BD-434A-BD95-02A8E268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D12F6-D6D1-42A8-8A63-6CF5482C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9D0E-7CC8-4AB3-BDEE-DB5F03984B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6737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FCFCC-9C43-4F91-8A28-1F4DBB31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05824-5EEA-4398-9B96-BD2DCD3C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4B8E-89A8-4CFB-8424-974E0EEF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B716E-BA8F-4D22-BCA1-2106F2DD4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02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54658-30DA-45AF-B9A7-A538C162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4964-600F-471A-9F95-552C81910F3C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99439-588B-4C2F-8DEB-5CC72684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DCD4-23DA-4238-8B55-8F0B6EC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A11D5-2323-463D-B9F1-33406F93DF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1119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230C3E-F751-49E8-9B18-8902A4B3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3C2B-B26A-4DAD-803C-F93BC98C34FD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5C9A63-6068-45F7-B5BD-12E94395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8999DB-A277-4E3F-A8B8-2D2931E9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879A3-8997-4CFE-954B-8833DBDA1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1663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0B7215-3BBA-4BDB-A05F-5383DD13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967F-485C-42EC-BCDD-1A5C3859D85D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024B93-C397-4CCD-893D-F4A77479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D78BD8-20E8-4515-B2C1-FB902FF2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0563B-1DE4-4A12-AA64-0F0F19E94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4570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7C1785-1403-427A-B322-DE8F8FAF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FFE3-869D-4E9D-8FBE-361AE9D42A1E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0EABC62-CF09-4784-B1FA-3D4AF80B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306E7D-179A-4F97-8A3D-E1FF50C9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DB53-AAF2-4B36-8B38-8B1CDC7844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8502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B006D9-6592-4AF7-99C2-4521617D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0433-8E5C-43B2-903D-D87BF2153230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002DCF-8EA9-4413-B4D0-E701B8FA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83D124-67FB-46E1-A7FC-B1B2714D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352D-7ED3-4F06-98F2-D423BCD5D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0705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8A2EB6-3CED-415E-A2F8-20166B45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B75E6-EAB0-4BB4-A36B-7A560AB1FD87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F3CCF8-8B2E-4009-AE32-C5C4FA97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DE51D1-E7A6-4206-B6D8-F58809B8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7AE62-3C6E-41DB-BAAD-7206D631A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8202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21BE6F-1EDD-46E3-95F0-CE362AA0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6D6A-2C35-4FA5-B92B-7E8C97268F3D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B1EE41-81DE-4065-8309-78CC24CA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ECBBBD-2E5E-4ED9-AC7D-8FF6CCB5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0A7D-2A61-418B-BDE8-77D6830A6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86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722F5DA-9F5B-4B62-B3CC-BBF7A4958F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CF4F75-6FC1-45E2-93DB-11C9CE7B7B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75F5A-56FA-43A2-8FB6-F589584C0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0909A0-56B8-4392-B2DD-BF588E339EA7}" type="datetimeFigureOut">
              <a:rPr lang="en-US"/>
              <a:pPr>
                <a:defRPr/>
              </a:pPr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F2B4-D31C-40AB-8CEB-122CAEE4C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38429-F18C-41B0-ABEE-7518E1D56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FFBAAC-18A9-490D-BD8E-37053D9E2D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20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9861AA37-81E5-49ED-8E60-E04B58C9F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6964363" y="3214688"/>
            <a:ext cx="522763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>
            <a:extLst>
              <a:ext uri="{FF2B5EF4-FFF2-40B4-BE49-F238E27FC236}">
                <a16:creationId xmlns:a16="http://schemas.microsoft.com/office/drawing/2014/main" id="{4E1E5A28-8679-4321-8CC7-959FBE5B5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-7938" y="0"/>
            <a:ext cx="4229101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le 1">
            <a:extLst>
              <a:ext uri="{FF2B5EF4-FFF2-40B4-BE49-F238E27FC236}">
                <a16:creationId xmlns:a16="http://schemas.microsoft.com/office/drawing/2014/main" id="{295EE6E8-1EEF-40E7-A369-B62AED5E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833437"/>
          </a:xfrm>
        </p:spPr>
        <p:txBody>
          <a:bodyPr/>
          <a:lstStyle/>
          <a:p>
            <a:pPr algn="ctr" eaLnBrk="1" hangingPunct="1"/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b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4101" name="Text Placeholder 2">
            <a:extLst>
              <a:ext uri="{FF2B5EF4-FFF2-40B4-BE49-F238E27FC236}">
                <a16:creationId xmlns:a16="http://schemas.microsoft.com/office/drawing/2014/main" id="{F28B151C-7BB9-4A48-BFC5-047BB8D44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300" y="3644571"/>
            <a:ext cx="5486400" cy="2294959"/>
          </a:xfrm>
        </p:spPr>
        <p:txBody>
          <a:bodyPr/>
          <a:lstStyle/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 : 12 – 15 trẻ</a:t>
            </a: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12 – 15 phút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E417C-6352-4564-82DF-58EB59C4128B}"/>
              </a:ext>
            </a:extLst>
          </p:cNvPr>
          <p:cNvSpPr txBox="1"/>
          <p:nvPr/>
        </p:nvSpPr>
        <p:spPr>
          <a:xfrm>
            <a:off x="1619432" y="2545931"/>
            <a:ext cx="912301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Nghe hát “Ngồi tựa mạn thuyền”</a:t>
            </a: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NDKH: Nghe và cảm nhận âm thanh to – nhỏ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E2E8A-CE8F-48D8-BF4A-2D5BBCA80B37}"/>
              </a:ext>
            </a:extLst>
          </p:cNvPr>
          <p:cNvSpPr/>
          <p:nvPr/>
        </p:nvSpPr>
        <p:spPr>
          <a:xfrm>
            <a:off x="3057525" y="1111250"/>
            <a:ext cx="61452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</a:p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  <a:endParaRPr lang="en-US" sz="240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04" name="TextBox 7">
            <a:extLst>
              <a:ext uri="{FF2B5EF4-FFF2-40B4-BE49-F238E27FC236}">
                <a16:creationId xmlns:a16="http://schemas.microsoft.com/office/drawing/2014/main" id="{3A475558-5BD5-47EE-9800-F0E46EF75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6519863"/>
            <a:ext cx="2124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815F67-B1DB-47F1-BEEE-831E8DA930F0}"/>
              </a:ext>
            </a:extLst>
          </p:cNvPr>
          <p:cNvSpPr/>
          <p:nvPr/>
        </p:nvSpPr>
        <p:spPr>
          <a:xfrm>
            <a:off x="2716213" y="1917700"/>
            <a:ext cx="682783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sz="280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06" name="Picture 3">
            <a:extLst>
              <a:ext uri="{FF2B5EF4-FFF2-40B4-BE49-F238E27FC236}">
                <a16:creationId xmlns:a16="http://schemas.microsoft.com/office/drawing/2014/main" id="{F49EAABC-271B-4951-B1BB-31E66596F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4" b="11720"/>
          <a:stretch>
            <a:fillRect/>
          </a:stretch>
        </p:blipFill>
        <p:spPr bwMode="auto">
          <a:xfrm>
            <a:off x="108743" y="3940175"/>
            <a:ext cx="3514726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7E1E3-A82D-43C8-B3C1-F9D497952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878" y="379117"/>
            <a:ext cx="1249254" cy="1256123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ồi tựa mạn thuyền- dân ca quan họ Bắc Ninh- đàn bầu Lệ Gi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9875" y="6270625"/>
            <a:ext cx="609600" cy="609600"/>
          </a:xfrm>
          <a:prstGeom prst="rect">
            <a:avLst/>
          </a:prstGeom>
        </p:spPr>
      </p:pic>
      <p:pic>
        <p:nvPicPr>
          <p:cNvPr id="3" name="nhac sóng to nh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589" y="6015038"/>
            <a:ext cx="609600" cy="6096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FEE7971-291C-44A6-A354-BA5D434EF02C}"/>
              </a:ext>
            </a:extLst>
          </p:cNvPr>
          <p:cNvSpPr/>
          <p:nvPr/>
        </p:nvSpPr>
        <p:spPr>
          <a:xfrm rot="223764">
            <a:off x="5394950" y="613955"/>
            <a:ext cx="6485178" cy="2375227"/>
          </a:xfrm>
          <a:prstGeom prst="cloudCallout">
            <a:avLst>
              <a:gd name="adj1" fmla="val -37294"/>
              <a:gd name="adj2" fmla="val 75558"/>
            </a:avLst>
          </a:prstGeom>
          <a:solidFill>
            <a:srgbClr val="0066FF"/>
          </a:solidFill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0D329E-175B-4554-80F3-A1195D12FC56}"/>
              </a:ext>
            </a:extLst>
          </p:cNvPr>
          <p:cNvSpPr/>
          <p:nvPr/>
        </p:nvSpPr>
        <p:spPr>
          <a:xfrm>
            <a:off x="5394670" y="1472339"/>
            <a:ext cx="6738938" cy="1516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800"/>
              </a:spcAft>
              <a:defRPr/>
            </a:pP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nhau lắng nghe…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defRPr/>
            </a:pPr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defRPr/>
            </a:pPr>
            <a:endParaRPr lang="vi-VN" sz="2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F89D6206-661A-475E-A768-CA7D163E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59436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F953094-8097-4539-B5F9-F4D578D7FC45}"/>
              </a:ext>
            </a:extLst>
          </p:cNvPr>
          <p:cNvSpPr/>
          <p:nvPr/>
        </p:nvSpPr>
        <p:spPr>
          <a:xfrm rot="190444">
            <a:off x="2531512" y="1519879"/>
            <a:ext cx="7072136" cy="241802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2922104" y="1776413"/>
            <a:ext cx="6500192" cy="1706562"/>
          </a:xfrm>
        </p:spPr>
        <p:txBody>
          <a:bodyPr/>
          <a:lstStyle/>
          <a:p>
            <a:pPr algn="ctr"/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  <a:b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“Ngồi tựa mạn thuyền”</a:t>
            </a:r>
            <a:endParaRPr lang="vi-VN" altLang="vi-VN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Ngồi tựa mạn thuyền- dân ca quan họ Bắc Ninh- đàn bầu Lệ Gi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9875" y="6270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trống hộ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9242" y="6231370"/>
            <a:ext cx="609600" cy="6096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DAB3089-0DA8-4FFC-B88B-9FED2A283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18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1738832-5370-40E2-88F9-E58A7AFB0C73}"/>
              </a:ext>
            </a:extLst>
          </p:cNvPr>
          <p:cNvSpPr/>
          <p:nvPr/>
        </p:nvSpPr>
        <p:spPr>
          <a:xfrm>
            <a:off x="2874962" y="1752670"/>
            <a:ext cx="6442075" cy="21019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2874963" y="1727615"/>
            <a:ext cx="6442075" cy="1706562"/>
          </a:xfrm>
        </p:spPr>
        <p:txBody>
          <a:bodyPr/>
          <a:lstStyle/>
          <a:p>
            <a:pPr algn="ctr"/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b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“Những chú cá tinh nghịch”</a:t>
            </a:r>
            <a:endParaRPr lang="vi-VN" altLang="vi-VN" sz="40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D59B0F3-1984-40DF-88D9-86E61151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DF181DE0-4C6C-4DDE-BC1C-312734523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775" y="3000375"/>
            <a:ext cx="11096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>
            <a:extLst>
              <a:ext uri="{FF2B5EF4-FFF2-40B4-BE49-F238E27FC236}">
                <a16:creationId xmlns:a16="http://schemas.microsoft.com/office/drawing/2014/main" id="{CBDB9AB5-69B6-457F-AF79-D9962383F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0725" y="2292350"/>
            <a:ext cx="26336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>
            <a:extLst>
              <a:ext uri="{FF2B5EF4-FFF2-40B4-BE49-F238E27FC236}">
                <a16:creationId xmlns:a16="http://schemas.microsoft.com/office/drawing/2014/main" id="{4E5E1B29-DDBA-4E08-823A-55C88BD7A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0725" y="2552700"/>
            <a:ext cx="263366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0">
            <a:extLst>
              <a:ext uri="{FF2B5EF4-FFF2-40B4-BE49-F238E27FC236}">
                <a16:creationId xmlns:a16="http://schemas.microsoft.com/office/drawing/2014/main" id="{2AF497A2-A850-4EDF-8BCB-E9E2F0E0E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775" y="2470150"/>
            <a:ext cx="11096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á bơi 2">
            <a:hlinkClick r:id="" action="ppaction://media"/>
            <a:extLst>
              <a:ext uri="{FF2B5EF4-FFF2-40B4-BE49-F238E27FC236}">
                <a16:creationId xmlns:a16="http://schemas.microsoft.com/office/drawing/2014/main" id="{074E9278-E071-41E7-A1E6-991608EE0D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777"/>
            <a:ext cx="12192000" cy="6857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5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39543A-0990-4D0A-A034-873FE5817846}"/>
              </a:ext>
            </a:extLst>
          </p:cNvPr>
          <p:cNvSpPr txBox="1"/>
          <p:nvPr/>
        </p:nvSpPr>
        <p:spPr>
          <a:xfrm rot="20918514">
            <a:off x="875992" y="2486999"/>
            <a:ext cx="8206140" cy="1199859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rPr>
              <a:t>Thanks for listening!!!</a:t>
            </a:r>
          </a:p>
        </p:txBody>
      </p:sp>
    </p:spTree>
    <p:extLst>
      <p:ext uri="{BB962C8B-B14F-4D97-AF65-F5344CB8AC3E}">
        <p14:creationId xmlns:p14="http://schemas.microsoft.com/office/powerpoint/2010/main" val="13831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</TotalTime>
  <Words>91</Words>
  <Application>Microsoft Office PowerPoint</Application>
  <PresentationFormat>Widescreen</PresentationFormat>
  <Paragraphs>18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BrushScript</vt:lpstr>
      <vt:lpstr>Calibri</vt:lpstr>
      <vt:lpstr>Calibri Light</vt:lpstr>
      <vt:lpstr>Times New Roman</vt:lpstr>
      <vt:lpstr>Office Theme</vt:lpstr>
      <vt:lpstr>PHÒNG GD&amp;ĐT QUẬN LONG BIÊN TRƯỜNG MẦM NON HOA SỮA</vt:lpstr>
      <vt:lpstr>PowerPoint Presentation</vt:lpstr>
      <vt:lpstr>Nghe hát: “Ngồi tựa mạn thuyền”</vt:lpstr>
      <vt:lpstr>PowerPoint Presentation</vt:lpstr>
      <vt:lpstr>Trò chơi: “Những chú cá tinh nghịch”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Techsi.vn</cp:lastModifiedBy>
  <cp:revision>183</cp:revision>
  <dcterms:modified xsi:type="dcterms:W3CDTF">2024-03-14T00:49:31Z</dcterms:modified>
  <cp:category/>
</cp:coreProperties>
</file>