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0" r:id="rId3"/>
    <p:sldId id="269" r:id="rId4"/>
    <p:sldId id="290" r:id="rId5"/>
    <p:sldId id="294" r:id="rId6"/>
    <p:sldId id="291" r:id="rId7"/>
    <p:sldId id="285" r:id="rId8"/>
    <p:sldId id="274" r:id="rId9"/>
    <p:sldId id="260" r:id="rId10"/>
    <p:sldId id="256" r:id="rId11"/>
    <p:sldId id="258" r:id="rId12"/>
    <p:sldId id="262" r:id="rId13"/>
    <p:sldId id="275" r:id="rId14"/>
    <p:sldId id="276" r:id="rId15"/>
    <p:sldId id="277" r:id="rId16"/>
    <p:sldId id="289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>
      <p:cViewPr varScale="1">
        <p:scale>
          <a:sx n="82" d="100"/>
          <a:sy n="82" d="100"/>
        </p:scale>
        <p:origin x="5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5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88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4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7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4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0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9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9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8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63.xml"/><Relationship Id="rId21" Type="http://schemas.openxmlformats.org/officeDocument/2006/relationships/tags" Target="../tags/tag58.xml"/><Relationship Id="rId42" Type="http://schemas.openxmlformats.org/officeDocument/2006/relationships/tags" Target="../tags/tag79.xml"/><Relationship Id="rId47" Type="http://schemas.openxmlformats.org/officeDocument/2006/relationships/tags" Target="../tags/tag84.xml"/><Relationship Id="rId63" Type="http://schemas.openxmlformats.org/officeDocument/2006/relationships/tags" Target="../tags/tag100.xml"/><Relationship Id="rId68" Type="http://schemas.openxmlformats.org/officeDocument/2006/relationships/tags" Target="../tags/tag105.xml"/><Relationship Id="rId84" Type="http://schemas.openxmlformats.org/officeDocument/2006/relationships/tags" Target="../tags/tag121.xml"/><Relationship Id="rId89" Type="http://schemas.openxmlformats.org/officeDocument/2006/relationships/tags" Target="../tags/tag126.xml"/><Relationship Id="rId16" Type="http://schemas.openxmlformats.org/officeDocument/2006/relationships/tags" Target="../tags/tag53.xml"/><Relationship Id="rId11" Type="http://schemas.openxmlformats.org/officeDocument/2006/relationships/tags" Target="../tags/tag48.xml"/><Relationship Id="rId32" Type="http://schemas.openxmlformats.org/officeDocument/2006/relationships/tags" Target="../tags/tag69.xml"/><Relationship Id="rId37" Type="http://schemas.openxmlformats.org/officeDocument/2006/relationships/tags" Target="../tags/tag74.xml"/><Relationship Id="rId53" Type="http://schemas.openxmlformats.org/officeDocument/2006/relationships/tags" Target="../tags/tag90.xml"/><Relationship Id="rId58" Type="http://schemas.openxmlformats.org/officeDocument/2006/relationships/tags" Target="../tags/tag95.xml"/><Relationship Id="rId74" Type="http://schemas.openxmlformats.org/officeDocument/2006/relationships/tags" Target="../tags/tag111.xml"/><Relationship Id="rId79" Type="http://schemas.openxmlformats.org/officeDocument/2006/relationships/tags" Target="../tags/tag116.xml"/><Relationship Id="rId102" Type="http://schemas.openxmlformats.org/officeDocument/2006/relationships/audio" Target="../media/audio2.wav"/><Relationship Id="rId5" Type="http://schemas.openxmlformats.org/officeDocument/2006/relationships/tags" Target="../tags/tag42.xml"/><Relationship Id="rId90" Type="http://schemas.openxmlformats.org/officeDocument/2006/relationships/tags" Target="../tags/tag127.xml"/><Relationship Id="rId95" Type="http://schemas.openxmlformats.org/officeDocument/2006/relationships/tags" Target="../tags/tag132.xml"/><Relationship Id="rId22" Type="http://schemas.openxmlformats.org/officeDocument/2006/relationships/tags" Target="../tags/tag59.xml"/><Relationship Id="rId27" Type="http://schemas.openxmlformats.org/officeDocument/2006/relationships/tags" Target="../tags/tag64.xml"/><Relationship Id="rId43" Type="http://schemas.openxmlformats.org/officeDocument/2006/relationships/tags" Target="../tags/tag80.xml"/><Relationship Id="rId48" Type="http://schemas.openxmlformats.org/officeDocument/2006/relationships/tags" Target="../tags/tag85.xml"/><Relationship Id="rId64" Type="http://schemas.openxmlformats.org/officeDocument/2006/relationships/tags" Target="../tags/tag101.xml"/><Relationship Id="rId69" Type="http://schemas.openxmlformats.org/officeDocument/2006/relationships/tags" Target="../tags/tag106.xml"/><Relationship Id="rId80" Type="http://schemas.openxmlformats.org/officeDocument/2006/relationships/tags" Target="../tags/tag117.xml"/><Relationship Id="rId85" Type="http://schemas.openxmlformats.org/officeDocument/2006/relationships/tags" Target="../tags/tag122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33" Type="http://schemas.openxmlformats.org/officeDocument/2006/relationships/tags" Target="../tags/tag70.xml"/><Relationship Id="rId38" Type="http://schemas.openxmlformats.org/officeDocument/2006/relationships/tags" Target="../tags/tag75.xml"/><Relationship Id="rId59" Type="http://schemas.openxmlformats.org/officeDocument/2006/relationships/tags" Target="../tags/tag96.xml"/><Relationship Id="rId103" Type="http://schemas.openxmlformats.org/officeDocument/2006/relationships/audio" Target="../media/audio3.wav"/><Relationship Id="rId20" Type="http://schemas.openxmlformats.org/officeDocument/2006/relationships/tags" Target="../tags/tag57.xml"/><Relationship Id="rId41" Type="http://schemas.openxmlformats.org/officeDocument/2006/relationships/tags" Target="../tags/tag78.xml"/><Relationship Id="rId54" Type="http://schemas.openxmlformats.org/officeDocument/2006/relationships/tags" Target="../tags/tag91.xml"/><Relationship Id="rId62" Type="http://schemas.openxmlformats.org/officeDocument/2006/relationships/tags" Target="../tags/tag99.xml"/><Relationship Id="rId70" Type="http://schemas.openxmlformats.org/officeDocument/2006/relationships/tags" Target="../tags/tag107.xml"/><Relationship Id="rId75" Type="http://schemas.openxmlformats.org/officeDocument/2006/relationships/tags" Target="../tags/tag112.xml"/><Relationship Id="rId83" Type="http://schemas.openxmlformats.org/officeDocument/2006/relationships/tags" Target="../tags/tag120.xml"/><Relationship Id="rId88" Type="http://schemas.openxmlformats.org/officeDocument/2006/relationships/tags" Target="../tags/tag125.xml"/><Relationship Id="rId91" Type="http://schemas.openxmlformats.org/officeDocument/2006/relationships/tags" Target="../tags/tag128.xml"/><Relationship Id="rId96" Type="http://schemas.openxmlformats.org/officeDocument/2006/relationships/tags" Target="../tags/tag13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tags" Target="../tags/tag65.xml"/><Relationship Id="rId36" Type="http://schemas.openxmlformats.org/officeDocument/2006/relationships/tags" Target="../tags/tag73.xml"/><Relationship Id="rId49" Type="http://schemas.openxmlformats.org/officeDocument/2006/relationships/tags" Target="../tags/tag86.xml"/><Relationship Id="rId57" Type="http://schemas.openxmlformats.org/officeDocument/2006/relationships/tags" Target="../tags/tag94.xml"/><Relationship Id="rId106" Type="http://schemas.openxmlformats.org/officeDocument/2006/relationships/audio" Target="../media/audio6.wav"/><Relationship Id="rId10" Type="http://schemas.openxmlformats.org/officeDocument/2006/relationships/tags" Target="../tags/tag47.xml"/><Relationship Id="rId31" Type="http://schemas.openxmlformats.org/officeDocument/2006/relationships/tags" Target="../tags/tag68.xml"/><Relationship Id="rId44" Type="http://schemas.openxmlformats.org/officeDocument/2006/relationships/tags" Target="../tags/tag81.xml"/><Relationship Id="rId52" Type="http://schemas.openxmlformats.org/officeDocument/2006/relationships/tags" Target="../tags/tag89.xml"/><Relationship Id="rId60" Type="http://schemas.openxmlformats.org/officeDocument/2006/relationships/tags" Target="../tags/tag97.xml"/><Relationship Id="rId65" Type="http://schemas.openxmlformats.org/officeDocument/2006/relationships/tags" Target="../tags/tag102.xml"/><Relationship Id="rId73" Type="http://schemas.openxmlformats.org/officeDocument/2006/relationships/tags" Target="../tags/tag110.xml"/><Relationship Id="rId78" Type="http://schemas.openxmlformats.org/officeDocument/2006/relationships/tags" Target="../tags/tag115.xml"/><Relationship Id="rId81" Type="http://schemas.openxmlformats.org/officeDocument/2006/relationships/tags" Target="../tags/tag118.xml"/><Relationship Id="rId86" Type="http://schemas.openxmlformats.org/officeDocument/2006/relationships/tags" Target="../tags/tag123.xml"/><Relationship Id="rId94" Type="http://schemas.openxmlformats.org/officeDocument/2006/relationships/tags" Target="../tags/tag131.xml"/><Relationship Id="rId99" Type="http://schemas.openxmlformats.org/officeDocument/2006/relationships/tags" Target="../tags/tag136.xml"/><Relationship Id="rId101" Type="http://schemas.openxmlformats.org/officeDocument/2006/relationships/audio" Target="../media/audio1.wav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39" Type="http://schemas.openxmlformats.org/officeDocument/2006/relationships/tags" Target="../tags/tag76.xml"/><Relationship Id="rId34" Type="http://schemas.openxmlformats.org/officeDocument/2006/relationships/tags" Target="../tags/tag71.xml"/><Relationship Id="rId50" Type="http://schemas.openxmlformats.org/officeDocument/2006/relationships/tags" Target="../tags/tag87.xml"/><Relationship Id="rId55" Type="http://schemas.openxmlformats.org/officeDocument/2006/relationships/tags" Target="../tags/tag92.xml"/><Relationship Id="rId76" Type="http://schemas.openxmlformats.org/officeDocument/2006/relationships/tags" Target="../tags/tag113.xml"/><Relationship Id="rId97" Type="http://schemas.openxmlformats.org/officeDocument/2006/relationships/tags" Target="../tags/tag134.xml"/><Relationship Id="rId104" Type="http://schemas.openxmlformats.org/officeDocument/2006/relationships/audio" Target="../media/audio4.wav"/><Relationship Id="rId7" Type="http://schemas.openxmlformats.org/officeDocument/2006/relationships/tags" Target="../tags/tag44.xml"/><Relationship Id="rId71" Type="http://schemas.openxmlformats.org/officeDocument/2006/relationships/tags" Target="../tags/tag108.xml"/><Relationship Id="rId92" Type="http://schemas.openxmlformats.org/officeDocument/2006/relationships/tags" Target="../tags/tag129.xml"/><Relationship Id="rId2" Type="http://schemas.openxmlformats.org/officeDocument/2006/relationships/tags" Target="../tags/tag39.xml"/><Relationship Id="rId29" Type="http://schemas.openxmlformats.org/officeDocument/2006/relationships/tags" Target="../tags/tag66.xml"/><Relationship Id="rId24" Type="http://schemas.openxmlformats.org/officeDocument/2006/relationships/tags" Target="../tags/tag61.xml"/><Relationship Id="rId40" Type="http://schemas.openxmlformats.org/officeDocument/2006/relationships/tags" Target="../tags/tag77.xml"/><Relationship Id="rId45" Type="http://schemas.openxmlformats.org/officeDocument/2006/relationships/tags" Target="../tags/tag82.xml"/><Relationship Id="rId66" Type="http://schemas.openxmlformats.org/officeDocument/2006/relationships/tags" Target="../tags/tag103.xml"/><Relationship Id="rId87" Type="http://schemas.openxmlformats.org/officeDocument/2006/relationships/tags" Target="../tags/tag124.xml"/><Relationship Id="rId61" Type="http://schemas.openxmlformats.org/officeDocument/2006/relationships/tags" Target="../tags/tag98.xml"/><Relationship Id="rId82" Type="http://schemas.openxmlformats.org/officeDocument/2006/relationships/tags" Target="../tags/tag119.xml"/><Relationship Id="rId19" Type="http://schemas.openxmlformats.org/officeDocument/2006/relationships/tags" Target="../tags/tag56.xml"/><Relationship Id="rId14" Type="http://schemas.openxmlformats.org/officeDocument/2006/relationships/tags" Target="../tags/tag51.xml"/><Relationship Id="rId30" Type="http://schemas.openxmlformats.org/officeDocument/2006/relationships/tags" Target="../tags/tag67.xml"/><Relationship Id="rId35" Type="http://schemas.openxmlformats.org/officeDocument/2006/relationships/tags" Target="../tags/tag72.xml"/><Relationship Id="rId56" Type="http://schemas.openxmlformats.org/officeDocument/2006/relationships/tags" Target="../tags/tag93.xml"/><Relationship Id="rId77" Type="http://schemas.openxmlformats.org/officeDocument/2006/relationships/tags" Target="../tags/tag114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45.xml"/><Relationship Id="rId51" Type="http://schemas.openxmlformats.org/officeDocument/2006/relationships/tags" Target="../tags/tag88.xml"/><Relationship Id="rId72" Type="http://schemas.openxmlformats.org/officeDocument/2006/relationships/tags" Target="../tags/tag109.xml"/><Relationship Id="rId93" Type="http://schemas.openxmlformats.org/officeDocument/2006/relationships/tags" Target="../tags/tag130.xml"/><Relationship Id="rId98" Type="http://schemas.openxmlformats.org/officeDocument/2006/relationships/tags" Target="../tags/tag135.xml"/><Relationship Id="rId3" Type="http://schemas.openxmlformats.org/officeDocument/2006/relationships/tags" Target="../tags/tag40.xml"/><Relationship Id="rId25" Type="http://schemas.openxmlformats.org/officeDocument/2006/relationships/tags" Target="../tags/tag62.xml"/><Relationship Id="rId46" Type="http://schemas.openxmlformats.org/officeDocument/2006/relationships/tags" Target="../tags/tag83.xml"/><Relationship Id="rId67" Type="http://schemas.openxmlformats.org/officeDocument/2006/relationships/tags" Target="../tags/tag104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49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tags" Target="../tags/tag173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42" Type="http://schemas.openxmlformats.org/officeDocument/2006/relationships/tags" Target="../tags/tag176.xml"/><Relationship Id="rId47" Type="http://schemas.openxmlformats.org/officeDocument/2006/relationships/tags" Target="../tags/tag181.xml"/><Relationship Id="rId50" Type="http://schemas.openxmlformats.org/officeDocument/2006/relationships/audio" Target="../media/audio2.wav"/><Relationship Id="rId55" Type="http://schemas.openxmlformats.org/officeDocument/2006/relationships/image" Target="../media/image13.png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6" Type="http://schemas.microsoft.com/office/2007/relationships/media" Target="../media/media1.WAV"/><Relationship Id="rId29" Type="http://schemas.openxmlformats.org/officeDocument/2006/relationships/tags" Target="../tags/tag163.xml"/><Relationship Id="rId11" Type="http://schemas.openxmlformats.org/officeDocument/2006/relationships/tags" Target="../tags/tag147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tags" Target="../tags/tag171.xml"/><Relationship Id="rId40" Type="http://schemas.openxmlformats.org/officeDocument/2006/relationships/tags" Target="../tags/tag174.xml"/><Relationship Id="rId45" Type="http://schemas.openxmlformats.org/officeDocument/2006/relationships/tags" Target="../tags/tag179.xml"/><Relationship Id="rId53" Type="http://schemas.openxmlformats.org/officeDocument/2006/relationships/audio" Target="../media/audio4.wav"/><Relationship Id="rId58" Type="http://schemas.openxmlformats.org/officeDocument/2006/relationships/image" Target="../media/image16.jpeg"/><Relationship Id="rId5" Type="http://schemas.openxmlformats.org/officeDocument/2006/relationships/tags" Target="../tags/tag141.xml"/><Relationship Id="rId19" Type="http://schemas.openxmlformats.org/officeDocument/2006/relationships/tags" Target="../tags/tag153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tags" Target="../tags/tag150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tags" Target="../tags/tag169.xml"/><Relationship Id="rId43" Type="http://schemas.openxmlformats.org/officeDocument/2006/relationships/tags" Target="../tags/tag177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4.png"/><Relationship Id="rId8" Type="http://schemas.openxmlformats.org/officeDocument/2006/relationships/tags" Target="../tags/tag144.xml"/><Relationship Id="rId51" Type="http://schemas.openxmlformats.org/officeDocument/2006/relationships/audio" Target="../media/audio3.wav"/><Relationship Id="rId3" Type="http://schemas.openxmlformats.org/officeDocument/2006/relationships/tags" Target="../tags/tag139.xml"/><Relationship Id="rId12" Type="http://schemas.openxmlformats.org/officeDocument/2006/relationships/tags" Target="../tags/tag148.xml"/><Relationship Id="rId17" Type="http://schemas.openxmlformats.org/officeDocument/2006/relationships/audio" Target="../media/media1.WAV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tags" Target="../tags/tag172.xml"/><Relationship Id="rId46" Type="http://schemas.openxmlformats.org/officeDocument/2006/relationships/tags" Target="../tags/tag180.xml"/><Relationship Id="rId59" Type="http://schemas.openxmlformats.org/officeDocument/2006/relationships/image" Target="../media/image17.jpeg"/><Relationship Id="rId20" Type="http://schemas.openxmlformats.org/officeDocument/2006/relationships/tags" Target="../tags/tag154.xml"/><Relationship Id="rId41" Type="http://schemas.openxmlformats.org/officeDocument/2006/relationships/tags" Target="../tags/tag175.xml"/><Relationship Id="rId54" Type="http://schemas.openxmlformats.org/officeDocument/2006/relationships/audio" Target="../media/audio6.wav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5" Type="http://schemas.openxmlformats.org/officeDocument/2006/relationships/tags" Target="../tags/tag151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tags" Target="../tags/tag170.xml"/><Relationship Id="rId49" Type="http://schemas.openxmlformats.org/officeDocument/2006/relationships/audio" Target="../media/audio7.wav"/><Relationship Id="rId57" Type="http://schemas.openxmlformats.org/officeDocument/2006/relationships/image" Target="../media/image15.jpeg"/><Relationship Id="rId10" Type="http://schemas.openxmlformats.org/officeDocument/2006/relationships/tags" Target="../tags/tag146.xml"/><Relationship Id="rId31" Type="http://schemas.openxmlformats.org/officeDocument/2006/relationships/tags" Target="../tags/tag165.xml"/><Relationship Id="rId44" Type="http://schemas.openxmlformats.org/officeDocument/2006/relationships/tags" Target="../tags/tag178.xml"/><Relationship Id="rId52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94.xml"/><Relationship Id="rId18" Type="http://schemas.openxmlformats.org/officeDocument/2006/relationships/tags" Target="../tags/tag199.xml"/><Relationship Id="rId26" Type="http://schemas.openxmlformats.org/officeDocument/2006/relationships/tags" Target="../tags/tag207.xml"/><Relationship Id="rId39" Type="http://schemas.openxmlformats.org/officeDocument/2006/relationships/tags" Target="../tags/tag220.xml"/><Relationship Id="rId21" Type="http://schemas.openxmlformats.org/officeDocument/2006/relationships/tags" Target="../tags/tag202.xml"/><Relationship Id="rId34" Type="http://schemas.openxmlformats.org/officeDocument/2006/relationships/tags" Target="../tags/tag215.xml"/><Relationship Id="rId42" Type="http://schemas.openxmlformats.org/officeDocument/2006/relationships/tags" Target="../tags/tag223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19.jpeg"/><Relationship Id="rId7" Type="http://schemas.openxmlformats.org/officeDocument/2006/relationships/tags" Target="../tags/tag188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9" Type="http://schemas.openxmlformats.org/officeDocument/2006/relationships/tags" Target="../tags/tag210.xml"/><Relationship Id="rId11" Type="http://schemas.openxmlformats.org/officeDocument/2006/relationships/tags" Target="../tags/tag192.xml"/><Relationship Id="rId24" Type="http://schemas.openxmlformats.org/officeDocument/2006/relationships/tags" Target="../tags/tag205.xml"/><Relationship Id="rId32" Type="http://schemas.openxmlformats.org/officeDocument/2006/relationships/tags" Target="../tags/tag213.xml"/><Relationship Id="rId37" Type="http://schemas.openxmlformats.org/officeDocument/2006/relationships/tags" Target="../tags/tag218.xml"/><Relationship Id="rId40" Type="http://schemas.openxmlformats.org/officeDocument/2006/relationships/tags" Target="../tags/tag221.xml"/><Relationship Id="rId45" Type="http://schemas.openxmlformats.org/officeDocument/2006/relationships/tags" Target="../tags/tag226.xml"/><Relationship Id="rId53" Type="http://schemas.openxmlformats.org/officeDocument/2006/relationships/image" Target="../media/image13.png"/><Relationship Id="rId5" Type="http://schemas.openxmlformats.org/officeDocument/2006/relationships/tags" Target="../tags/tag186.xml"/><Relationship Id="rId10" Type="http://schemas.openxmlformats.org/officeDocument/2006/relationships/tags" Target="../tags/tag191.xml"/><Relationship Id="rId19" Type="http://schemas.openxmlformats.org/officeDocument/2006/relationships/tags" Target="../tags/tag200.xml"/><Relationship Id="rId31" Type="http://schemas.openxmlformats.org/officeDocument/2006/relationships/tags" Target="../tags/tag212.xml"/><Relationship Id="rId44" Type="http://schemas.openxmlformats.org/officeDocument/2006/relationships/tags" Target="../tags/tag225.xml"/><Relationship Id="rId52" Type="http://schemas.openxmlformats.org/officeDocument/2006/relationships/audio" Target="../media/audio5.wav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tags" Target="../tags/tag203.xml"/><Relationship Id="rId27" Type="http://schemas.openxmlformats.org/officeDocument/2006/relationships/tags" Target="../tags/tag208.xml"/><Relationship Id="rId30" Type="http://schemas.openxmlformats.org/officeDocument/2006/relationships/tags" Target="../tags/tag211.xml"/><Relationship Id="rId35" Type="http://schemas.openxmlformats.org/officeDocument/2006/relationships/tags" Target="../tags/tag216.xml"/><Relationship Id="rId43" Type="http://schemas.openxmlformats.org/officeDocument/2006/relationships/tags" Target="../tags/tag224.xml"/><Relationship Id="rId48" Type="http://schemas.openxmlformats.org/officeDocument/2006/relationships/audio" Target="../media/audio2.wav"/><Relationship Id="rId56" Type="http://schemas.openxmlformats.org/officeDocument/2006/relationships/image" Target="../media/image12.jpeg"/><Relationship Id="rId8" Type="http://schemas.openxmlformats.org/officeDocument/2006/relationships/tags" Target="../tags/tag189.xml"/><Relationship Id="rId51" Type="http://schemas.openxmlformats.org/officeDocument/2006/relationships/audio" Target="../media/audio6.wav"/><Relationship Id="rId3" Type="http://schemas.openxmlformats.org/officeDocument/2006/relationships/tags" Target="../tags/tag184.xml"/><Relationship Id="rId12" Type="http://schemas.openxmlformats.org/officeDocument/2006/relationships/tags" Target="../tags/tag193.xml"/><Relationship Id="rId17" Type="http://schemas.openxmlformats.org/officeDocument/2006/relationships/tags" Target="../tags/tag198.xml"/><Relationship Id="rId25" Type="http://schemas.openxmlformats.org/officeDocument/2006/relationships/tags" Target="../tags/tag206.xml"/><Relationship Id="rId33" Type="http://schemas.openxmlformats.org/officeDocument/2006/relationships/tags" Target="../tags/tag214.xml"/><Relationship Id="rId38" Type="http://schemas.openxmlformats.org/officeDocument/2006/relationships/tags" Target="../tags/tag219.xml"/><Relationship Id="rId46" Type="http://schemas.openxmlformats.org/officeDocument/2006/relationships/slideLayout" Target="../slideLayouts/slideLayout7.xml"/><Relationship Id="rId20" Type="http://schemas.openxmlformats.org/officeDocument/2006/relationships/tags" Target="../tags/tag201.xml"/><Relationship Id="rId41" Type="http://schemas.openxmlformats.org/officeDocument/2006/relationships/tags" Target="../tags/tag222.xml"/><Relationship Id="rId54" Type="http://schemas.openxmlformats.org/officeDocument/2006/relationships/image" Target="../media/image18.jpe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5" Type="http://schemas.openxmlformats.org/officeDocument/2006/relationships/tags" Target="../tags/tag196.xml"/><Relationship Id="rId23" Type="http://schemas.openxmlformats.org/officeDocument/2006/relationships/tags" Target="../tags/tag204.xml"/><Relationship Id="rId28" Type="http://schemas.openxmlformats.org/officeDocument/2006/relationships/tags" Target="../tags/tag209.xml"/><Relationship Id="rId36" Type="http://schemas.openxmlformats.org/officeDocument/2006/relationships/tags" Target="../tags/tag217.xml"/><Relationship Id="rId49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4" descr="hoa rat d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0"/>
            <a:ext cx="914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1981200"/>
            <a:ext cx="5715000" cy="1143000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Trò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nghề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b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20/11</a:t>
            </a:r>
            <a:endParaRPr lang="en-US" sz="32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2667000" y="4108450"/>
            <a:ext cx="5638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Bùi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Dạ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Quỳnh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MGB C2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-195263"/>
            <a:ext cx="8001000" cy="121920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57400" y="23622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  <a:endParaRPr lang="en-US" altLang="en-US" sz="4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1447800"/>
            <a:ext cx="60198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1.Gây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2895600"/>
            <a:ext cx="47244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alt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Oval Callout 1"/>
          <p:cNvSpPr/>
          <p:nvPr/>
        </p:nvSpPr>
        <p:spPr bwMode="auto">
          <a:xfrm>
            <a:off x="2286000" y="1828800"/>
            <a:ext cx="5334000" cy="2743200"/>
          </a:xfrm>
          <a:prstGeom prst="wedgeEllipseCallout">
            <a:avLst>
              <a:gd name="adj1" fmla="val -40745"/>
              <a:gd name="adj2" fmla="val 6926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1200" y="1905000"/>
            <a:ext cx="5562600" cy="14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ghề</a:t>
            </a: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35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TRANG PHỤC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7338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95400"/>
            <a:ext cx="395144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3375"/>
            <a:ext cx="3657600" cy="2743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CÔNG VIỆC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49471"/>
            <a:ext cx="3810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2671"/>
            <a:ext cx="4419600" cy="28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5000" y="1828800"/>
            <a:ext cx="5867400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5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35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5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20/11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904781570,E:\boy20-11. huê dạy mẫu_pptx\Media.ppcx"/>
  <p:tag name="HTML_SHAPEINFO" val="&lt;SlideThumbPath val=&quot;Slide1.PNG&quot;/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904781570,E:\boy20-11. huê dạy mẫu_pptx\Media.ppcx"/>
  <p:tag name="HTML_SHAPEINFO" val="&lt;SlideThumbPath val=&quot;Slide3.PNG&quot;/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191</Words>
  <Application>Microsoft Office PowerPoint</Application>
  <PresentationFormat>On-screen Show (4:3)</PresentationFormat>
  <Paragraphs>76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.VnAvant</vt:lpstr>
      <vt:lpstr>.VnBodoniH</vt:lpstr>
      <vt:lpstr>.VnTime</vt:lpstr>
      <vt:lpstr>Arial</vt:lpstr>
      <vt:lpstr>Arial Black</vt:lpstr>
      <vt:lpstr>Tahoma</vt:lpstr>
      <vt:lpstr>Times New Roman</vt:lpstr>
      <vt:lpstr>Default Design</vt:lpstr>
      <vt:lpstr>Trò chuyện về nghề dạy học  và ngày 20/11</vt:lpstr>
      <vt:lpstr>1.Gây hứng thú</vt:lpstr>
      <vt:lpstr>PowerPoint Presentation</vt:lpstr>
      <vt:lpstr>PowerPoint Presentation</vt:lpstr>
      <vt:lpstr>TRANG PHỤC</vt:lpstr>
      <vt:lpstr>CÔNG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60</cp:revision>
  <cp:lastPrinted>1601-01-01T00:00:00Z</cp:lastPrinted>
  <dcterms:created xsi:type="dcterms:W3CDTF">1601-01-01T00:00:00Z</dcterms:created>
  <dcterms:modified xsi:type="dcterms:W3CDTF">2024-01-11T23:06:54Z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