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2122" y="2057400"/>
            <a:ext cx="480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 </a:t>
            </a:r>
          </a:p>
          <a:p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nở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125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96</cp:revision>
  <dcterms:created xsi:type="dcterms:W3CDTF">2018-10-09T01:27:08Z</dcterms:created>
  <dcterms:modified xsi:type="dcterms:W3CDTF">2023-02-17T00:42:08Z</dcterms:modified>
</cp:coreProperties>
</file>