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1" r:id="rId2"/>
    <p:sldId id="267" r:id="rId3"/>
    <p:sldId id="256" r:id="rId4"/>
    <p:sldId id="263" r:id="rId5"/>
    <p:sldId id="264" r:id="rId6"/>
    <p:sldId id="265" r:id="rId7"/>
    <p:sldId id="266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83024-EDAC-42E4-8AEF-7039FC868DFA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BEB8F-E4E3-44F2-8C09-71FEC5445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88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2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85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25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32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84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10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28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84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12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01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3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2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66800"/>
            <a:ext cx="8686800" cy="7924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PHÒNG GIÁO DỤC VÀ ĐÀO TẠO QUẬN LONG BIÊN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TRƯỜNG MẦM NON HOA SỮA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       </a:t>
            </a:r>
            <a:br>
              <a:rPr lang="en-US" sz="4000" dirty="0" smtClean="0"/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2800" dirty="0" err="1" smtClean="0">
                <a:solidFill>
                  <a:srgbClr val="006600"/>
                </a:solidFill>
              </a:rPr>
              <a:t>Năm</a:t>
            </a:r>
            <a:r>
              <a:rPr lang="en-US" sz="2800" dirty="0" smtClean="0">
                <a:solidFill>
                  <a:srgbClr val="006600"/>
                </a:solidFill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</a:rPr>
              <a:t>học</a:t>
            </a:r>
            <a:r>
              <a:rPr lang="en-US" sz="2800" dirty="0" smtClean="0">
                <a:solidFill>
                  <a:srgbClr val="006600"/>
                </a:solidFill>
              </a:rPr>
              <a:t> 2023-2024</a:t>
            </a:r>
            <a:endParaRPr lang="en-US" sz="2800" dirty="0">
              <a:solidFill>
                <a:srgbClr val="006600"/>
              </a:solidFill>
            </a:endParaRPr>
          </a:p>
        </p:txBody>
      </p:sp>
      <p:pic>
        <p:nvPicPr>
          <p:cNvPr id="6" name="Picture 2" descr="C:\Users\Welcome\Downloads\logo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99858"/>
            <a:ext cx="914400" cy="10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42455" y="2286000"/>
            <a:ext cx="9525000" cy="6172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     GIÁO ÁN PHÁT TRIỂN THẨM MỸ   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419100" y="2895599"/>
            <a:ext cx="92583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</a:t>
            </a:r>
            <a:r>
              <a:rPr lang="en-US" sz="4800" dirty="0" smtClean="0"/>
              <a:t>           </a:t>
            </a:r>
            <a:r>
              <a:rPr lang="en-US" sz="2800" b="1" dirty="0" err="1" smtClean="0">
                <a:solidFill>
                  <a:srgbClr val="006600"/>
                </a:solidFill>
              </a:rPr>
              <a:t>Đề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tài</a:t>
            </a:r>
            <a:r>
              <a:rPr lang="en-US" sz="2800" b="1" dirty="0" smtClean="0">
                <a:solidFill>
                  <a:srgbClr val="006600"/>
                </a:solidFill>
              </a:rPr>
              <a:t>: - </a:t>
            </a:r>
            <a:r>
              <a:rPr lang="en-US" sz="2800" b="1" dirty="0" err="1" smtClean="0">
                <a:solidFill>
                  <a:srgbClr val="006600"/>
                </a:solidFill>
              </a:rPr>
              <a:t>Nghe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hát</a:t>
            </a:r>
            <a:r>
              <a:rPr lang="en-US" sz="2800" b="1" dirty="0" smtClean="0">
                <a:solidFill>
                  <a:srgbClr val="006600"/>
                </a:solidFill>
              </a:rPr>
              <a:t> : </a:t>
            </a:r>
            <a:r>
              <a:rPr lang="en-US" sz="2800" b="1" dirty="0" err="1" smtClean="0">
                <a:solidFill>
                  <a:srgbClr val="006600"/>
                </a:solidFill>
              </a:rPr>
              <a:t>Chú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voi</a:t>
            </a:r>
            <a:r>
              <a:rPr lang="en-US" sz="2800" b="1" dirty="0" smtClean="0">
                <a:solidFill>
                  <a:srgbClr val="006600"/>
                </a:solidFill>
              </a:rPr>
              <a:t> con ở </a:t>
            </a:r>
            <a:r>
              <a:rPr lang="en-US" sz="2800" b="1" dirty="0" err="1">
                <a:solidFill>
                  <a:srgbClr val="006600"/>
                </a:solidFill>
              </a:rPr>
              <a:t>B</a:t>
            </a:r>
            <a:r>
              <a:rPr lang="en-US" sz="2800" b="1" dirty="0" err="1" smtClean="0">
                <a:solidFill>
                  <a:srgbClr val="006600"/>
                </a:solidFill>
              </a:rPr>
              <a:t>ản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Đôn</a:t>
            </a:r>
            <a:endParaRPr lang="en-US" sz="2800" b="1" dirty="0" smtClean="0">
              <a:solidFill>
                <a:srgbClr val="006600"/>
              </a:solidFill>
            </a:endParaRPr>
          </a:p>
          <a:p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</a:rPr>
              <a:t>                                 - TC : Nu </a:t>
            </a:r>
            <a:r>
              <a:rPr lang="en-US" sz="2800" b="1" dirty="0" err="1" smtClean="0">
                <a:solidFill>
                  <a:srgbClr val="006600"/>
                </a:solidFill>
              </a:rPr>
              <a:t>na</a:t>
            </a:r>
            <a:r>
              <a:rPr lang="en-US" sz="2800" b="1" dirty="0" smtClean="0">
                <a:solidFill>
                  <a:srgbClr val="006600"/>
                </a:solidFill>
              </a:rPr>
              <a:t> nu </a:t>
            </a:r>
            <a:r>
              <a:rPr lang="en-US" sz="2800" b="1" dirty="0" err="1" smtClean="0">
                <a:solidFill>
                  <a:srgbClr val="006600"/>
                </a:solidFill>
              </a:rPr>
              <a:t>nống</a:t>
            </a:r>
            <a:r>
              <a:rPr lang="en-US" sz="2800" b="1" smtClean="0">
                <a:solidFill>
                  <a:srgbClr val="006600"/>
                </a:solidFill>
              </a:rPr>
              <a:t> </a:t>
            </a:r>
            <a:endParaRPr lang="en-US" sz="2800" b="1" dirty="0" smtClean="0">
              <a:solidFill>
                <a:srgbClr val="006600"/>
              </a:solidFill>
            </a:endParaRPr>
          </a:p>
          <a:p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</a:rPr>
              <a:t>                        </a:t>
            </a:r>
            <a:r>
              <a:rPr lang="en-US" sz="3200" b="1" dirty="0" err="1" smtClean="0">
                <a:solidFill>
                  <a:srgbClr val="006600"/>
                </a:solidFill>
              </a:rPr>
              <a:t>Lứa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tuổi</a:t>
            </a:r>
            <a:r>
              <a:rPr lang="en-US" sz="3200" b="1" dirty="0">
                <a:solidFill>
                  <a:srgbClr val="006600"/>
                </a:solidFill>
              </a:rPr>
              <a:t> : </a:t>
            </a:r>
            <a:r>
              <a:rPr lang="en-US" sz="3200" b="1" dirty="0" err="1">
                <a:solidFill>
                  <a:srgbClr val="006600"/>
                </a:solidFill>
              </a:rPr>
              <a:t>Nhà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trẻ</a:t>
            </a:r>
            <a:r>
              <a:rPr lang="en-US" sz="3200" b="1" dirty="0">
                <a:solidFill>
                  <a:srgbClr val="006600"/>
                </a:solidFill>
              </a:rPr>
              <a:t> D1 ( 24 – 36 </a:t>
            </a:r>
            <a:r>
              <a:rPr lang="en-US" sz="3200" b="1" dirty="0" err="1">
                <a:solidFill>
                  <a:srgbClr val="006600"/>
                </a:solidFill>
              </a:rPr>
              <a:t>tháng</a:t>
            </a:r>
            <a:r>
              <a:rPr lang="en-US" sz="3200" dirty="0" smtClean="0">
                <a:solidFill>
                  <a:srgbClr val="006600"/>
                </a:solidFill>
              </a:rPr>
              <a:t>)</a:t>
            </a:r>
          </a:p>
          <a:p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                    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6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471583" y="1417638"/>
            <a:ext cx="4600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1.Ổn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53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544917"/>
            <a:ext cx="830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Lần</a:t>
            </a:r>
            <a:r>
              <a:rPr lang="en-US" sz="4800" dirty="0">
                <a:solidFill>
                  <a:srgbClr val="FF0000"/>
                </a:solidFill>
              </a:rPr>
              <a:t> 1 : </a:t>
            </a:r>
            <a:r>
              <a:rPr lang="en-US" sz="4000" dirty="0" err="1">
                <a:solidFill>
                  <a:srgbClr val="FF0000"/>
                </a:solidFill>
              </a:rPr>
              <a:t>Cô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hát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cho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trẻ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nghe</a:t>
            </a:r>
            <a:r>
              <a:rPr lang="en-US" sz="4000" dirty="0">
                <a:solidFill>
                  <a:srgbClr val="FF0000"/>
                </a:solidFill>
              </a:rPr>
              <a:t>,  </a:t>
            </a:r>
            <a:r>
              <a:rPr lang="en-US" sz="4000" dirty="0" err="1">
                <a:solidFill>
                  <a:srgbClr val="FF0000"/>
                </a:solidFill>
              </a:rPr>
              <a:t>có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nhạc</a:t>
            </a:r>
            <a:endParaRPr lang="en-US" sz="4000" dirty="0">
              <a:solidFill>
                <a:srgbClr val="FF0000"/>
              </a:solidFill>
            </a:endParaRP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0"/>
            <a:ext cx="3509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2.Phương </a:t>
            </a:r>
            <a:r>
              <a:rPr lang="en-US" sz="4000" dirty="0" err="1" smtClean="0">
                <a:solidFill>
                  <a:srgbClr val="FF0000"/>
                </a:solidFill>
              </a:rPr>
              <a:t>pháp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6" name="hat-mau-chu-voi-con-o-ban-don-nhac-va-loi-pham-tuyen-am-nhac-lop-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52400" y="274638"/>
            <a:ext cx="502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</a:rPr>
              <a:t>Lần</a:t>
            </a:r>
            <a:r>
              <a:rPr lang="en-US" sz="2800" dirty="0">
                <a:solidFill>
                  <a:srgbClr val="0000FF"/>
                </a:solidFill>
              </a:rPr>
              <a:t> 2 :  </a:t>
            </a:r>
            <a:r>
              <a:rPr lang="en-US" sz="2800" dirty="0" err="1">
                <a:solidFill>
                  <a:srgbClr val="0000FF"/>
                </a:solidFill>
              </a:rPr>
              <a:t>Cô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hát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nhạc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kết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hợp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</a:p>
          <a:p>
            <a:r>
              <a:rPr lang="en-US" sz="2800" dirty="0" err="1">
                <a:solidFill>
                  <a:srgbClr val="0000FF"/>
                </a:solidFill>
              </a:rPr>
              <a:t>với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động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tác</a:t>
            </a:r>
            <a:r>
              <a:rPr lang="en-US" sz="2800" dirty="0">
                <a:solidFill>
                  <a:srgbClr val="0000FF"/>
                </a:solidFill>
              </a:rPr>
              <a:t> minh </a:t>
            </a:r>
            <a:r>
              <a:rPr lang="en-US" sz="2800" dirty="0" err="1">
                <a:solidFill>
                  <a:srgbClr val="0000FF"/>
                </a:solidFill>
              </a:rPr>
              <a:t>họa</a:t>
            </a:r>
            <a:endParaRPr lang="en-US" sz="2800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pic>
        <p:nvPicPr>
          <p:cNvPr id="5" name="hat-mau-chu-voi-con-o-ban-don-nhac-va-loi-pham-tuyen-am-nhac-lop-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1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152400" y="25137"/>
            <a:ext cx="832311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00FF"/>
                </a:solidFill>
              </a:rPr>
              <a:t>Lần 3: Cô cho trẻ xem video và hưởng ứng bài hát</a:t>
            </a:r>
            <a:r>
              <a:rPr lang="vi-VN" dirty="0"/>
              <a:t>.</a:t>
            </a:r>
            <a:endParaRPr lang="en-US" dirty="0"/>
          </a:p>
          <a:p>
            <a:endParaRPr lang="en-US" dirty="0"/>
          </a:p>
        </p:txBody>
      </p:sp>
      <p:pic>
        <p:nvPicPr>
          <p:cNvPr id="5" name="Karaoke Chú Voi Con Ở Bản Đôn - Nhạc Hay Dễ Hát ► Karaoke Thiếu 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09" y="685800"/>
            <a:ext cx="9144000" cy="619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3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286000" y="1676400"/>
            <a:ext cx="3826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 * TC : Nu </a:t>
            </a:r>
            <a:r>
              <a:rPr lang="en-US" sz="3200" dirty="0" err="1" smtClean="0">
                <a:solidFill>
                  <a:srgbClr val="FF0000"/>
                </a:solidFill>
              </a:rPr>
              <a:t>na</a:t>
            </a:r>
            <a:r>
              <a:rPr lang="en-US" sz="3200" dirty="0" smtClean="0">
                <a:solidFill>
                  <a:srgbClr val="FF0000"/>
                </a:solidFill>
              </a:rPr>
              <a:t> nu </a:t>
            </a:r>
            <a:r>
              <a:rPr lang="en-US" sz="3200" dirty="0" err="1" smtClean="0">
                <a:solidFill>
                  <a:srgbClr val="FF0000"/>
                </a:solidFill>
              </a:rPr>
              <a:t>nống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01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200400" y="1676400"/>
            <a:ext cx="2190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3.Kết </a:t>
            </a:r>
            <a:r>
              <a:rPr lang="en-US" sz="3600" dirty="0" err="1" smtClean="0">
                <a:solidFill>
                  <a:srgbClr val="FF0000"/>
                </a:solidFill>
              </a:rPr>
              <a:t>thúc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72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1702</TotalTime>
  <Words>93</Words>
  <Application>Microsoft Office PowerPoint</Application>
  <PresentationFormat>On-screen Show (4:3)</PresentationFormat>
  <Paragraphs>14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Office Theme</vt:lpstr>
      <vt:lpstr>PHÒNG GIÁO DỤC VÀ ĐÀO TẠO QUẬN LONG BIÊN  TRƯỜNG MẦM NON HOA SỮA                 Năm học 2023-2024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 D1</dc:creator>
  <cp:lastModifiedBy>sefrg</cp:lastModifiedBy>
  <cp:revision>99</cp:revision>
  <dcterms:created xsi:type="dcterms:W3CDTF">2018-10-09T01:27:08Z</dcterms:created>
  <dcterms:modified xsi:type="dcterms:W3CDTF">2024-03-25T00:56:32Z</dcterms:modified>
</cp:coreProperties>
</file>