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4" r:id="rId3"/>
    <p:sldId id="269" r:id="rId4"/>
    <p:sldId id="265" r:id="rId5"/>
    <p:sldId id="257" r:id="rId6"/>
    <p:sldId id="267" r:id="rId7"/>
    <p:sldId id="268" r:id="rId8"/>
    <p:sldId id="260" r:id="rId9"/>
    <p:sldId id="262" r:id="rId10"/>
    <p:sldId id="261" r:id="rId11"/>
    <p:sldId id="258" r:id="rId12"/>
    <p:sldId id="259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5DF2-E5A5-4DDA-BA07-92155AD598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9613" y="409903"/>
            <a:ext cx="592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9654" y="3965138"/>
            <a:ext cx="3195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7900" y="4448443"/>
            <a:ext cx="335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844" y="1509296"/>
            <a:ext cx="10140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Thơ: Mưa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7900" y="604683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: 2023- 2024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5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008"/>
          <a:stretch/>
        </p:blipFill>
        <p:spPr>
          <a:xfrm>
            <a:off x="0" y="732524"/>
            <a:ext cx="12192000" cy="6125475"/>
          </a:xfrm>
        </p:spPr>
      </p:pic>
    </p:spTree>
    <p:extLst>
      <p:ext uri="{BB962C8B-B14F-4D97-AF65-F5344CB8AC3E}">
        <p14:creationId xmlns:p14="http://schemas.microsoft.com/office/powerpoint/2010/main" val="34063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709"/>
            <a:ext cx="12192000" cy="6087291"/>
          </a:xfrm>
        </p:spPr>
      </p:pic>
    </p:spTree>
    <p:extLst>
      <p:ext uri="{BB962C8B-B14F-4D97-AF65-F5344CB8AC3E}">
        <p14:creationId xmlns:p14="http://schemas.microsoft.com/office/powerpoint/2010/main" val="31114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8" y="0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092"/>
            <a:ext cx="12192000" cy="6138908"/>
          </a:xfrm>
        </p:spPr>
      </p:pic>
    </p:spTree>
    <p:extLst>
      <p:ext uri="{BB962C8B-B14F-4D97-AF65-F5344CB8AC3E}">
        <p14:creationId xmlns:p14="http://schemas.microsoft.com/office/powerpoint/2010/main" val="214981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9311"/>
            <a:ext cx="12191999" cy="5206292"/>
          </a:xfrm>
        </p:spPr>
        <p:txBody>
          <a:bodyPr/>
          <a:lstStyle/>
          <a:p>
            <a:pPr algn="just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nhiên.Mưa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người,giúp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triển,giúp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thu.Chính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6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1"/>
            <a:ext cx="10515600" cy="88827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66264658187806093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8457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184475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695" y="365126"/>
            <a:ext cx="8266611" cy="836658"/>
          </a:xfrm>
        </p:spPr>
        <p:txBody>
          <a:bodyPr>
            <a:normAutofit/>
          </a:bodyPr>
          <a:lstStyle/>
          <a:p>
            <a:pPr algn="ctr"/>
            <a:r>
              <a:rPr lang="en-US" sz="36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0155"/>
            <a:ext cx="10515600" cy="406680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"/>
            <a:ext cx="11049000" cy="63726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005709" y="0"/>
            <a:ext cx="3348111" cy="225083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7623" y="1026942"/>
            <a:ext cx="3221501" cy="1702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tí tách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trước hạt sau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xô đẩy nhau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lần lượt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8124" y="2926079"/>
            <a:ext cx="3376246" cy="17162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trên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trên lá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 trắng xóa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phập phồng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995225" y="4994029"/>
            <a:ext cx="3263705" cy="167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cánh hoa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gọi chổi biếc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rửa sạch bụi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em lau nhà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9764" y="5036233"/>
            <a:ext cx="2982351" cy="1631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rơi, mưa rơi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bạn tôi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nốt nhạc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hát thành lời…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</p:spPr>
      </p:pic>
    </p:spTree>
    <p:extLst>
      <p:ext uri="{BB962C8B-B14F-4D97-AF65-F5344CB8AC3E}">
        <p14:creationId xmlns:p14="http://schemas.microsoft.com/office/powerpoint/2010/main" val="205929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4697564795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08799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497024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646"/>
            <a:ext cx="12192000" cy="6100354"/>
          </a:xfrm>
        </p:spPr>
      </p:pic>
    </p:spTree>
    <p:extLst>
      <p:ext uri="{BB962C8B-B14F-4D97-AF65-F5344CB8AC3E}">
        <p14:creationId xmlns:p14="http://schemas.microsoft.com/office/powerpoint/2010/main" val="14037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0"/>
            <a:ext cx="12192000" cy="6074229"/>
          </a:xfrm>
        </p:spPr>
      </p:pic>
    </p:spTree>
    <p:extLst>
      <p:ext uri="{BB962C8B-B14F-4D97-AF65-F5344CB8AC3E}">
        <p14:creationId xmlns:p14="http://schemas.microsoft.com/office/powerpoint/2010/main" val="801584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346" y="0"/>
            <a:ext cx="8619309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12192000" cy="6204857"/>
          </a:xfrm>
        </p:spPr>
      </p:pic>
    </p:spTree>
    <p:extLst>
      <p:ext uri="{BB962C8B-B14F-4D97-AF65-F5344CB8AC3E}">
        <p14:creationId xmlns:p14="http://schemas.microsoft.com/office/powerpoint/2010/main" val="62967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276</Words>
  <Application>Microsoft Office PowerPoint</Application>
  <PresentationFormat>Widescreen</PresentationFormat>
  <Paragraphs>45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I. Ổn định: Hát “ Cho tôi đi làm mưa với”</vt:lpstr>
      <vt:lpstr>II. Phương pháp, hình thức tổ chức</vt:lpstr>
      <vt:lpstr>PowerPoint Presentation</vt:lpstr>
      <vt:lpstr> Cô đọc thơ lần 2: Thơ “Mưa”</vt:lpstr>
      <vt:lpstr>PowerPoint Presentation</vt:lpstr>
      <vt:lpstr>Đàm thoại – Giảng giải – Giải thích</vt:lpstr>
      <vt:lpstr>Trong bài thơ nói về hiện tượng gì?</vt:lpstr>
      <vt:lpstr>Mưa rơi như nào ?</vt:lpstr>
      <vt:lpstr>Mưa rơi xuống đâu?</vt:lpstr>
      <vt:lpstr>Hạt mưa có màu sắc như thế nào?</vt:lpstr>
      <vt:lpstr>Hạt mưa đã tạo thành cái gì?</vt:lpstr>
      <vt:lpstr>PowerPoint Presentation</vt:lpstr>
      <vt:lpstr>Dạy trẻ đọc thơ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Phong6T1</cp:lastModifiedBy>
  <cp:revision>16</cp:revision>
  <dcterms:created xsi:type="dcterms:W3CDTF">2023-04-08T01:01:54Z</dcterms:created>
  <dcterms:modified xsi:type="dcterms:W3CDTF">2024-04-24T06:00:59Z</dcterms:modified>
</cp:coreProperties>
</file>