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  <p:sldId id="268" r:id="rId3"/>
    <p:sldId id="260" r:id="rId4"/>
    <p:sldId id="261" r:id="rId5"/>
    <p:sldId id="275" r:id="rId6"/>
    <p:sldId id="271" r:id="rId7"/>
    <p:sldId id="273" r:id="rId8"/>
    <p:sldId id="274" r:id="rId9"/>
    <p:sldId id="276" r:id="rId10"/>
    <p:sldId id="272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8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jpeg"/><Relationship Id="rId5" Type="http://schemas.openxmlformats.org/officeDocument/2006/relationships/image" Target="../media/image6.jpe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" y="-1900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90643" y="1164679"/>
            <a:ext cx="449206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/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4816240" y="3831105"/>
            <a:ext cx="24432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3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4754925" y="4193583"/>
            <a:ext cx="26516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35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35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5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35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35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35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 Oanh</a:t>
            </a:r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2278035" y="1986959"/>
            <a:ext cx="7605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vi-V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con vật sống trong vườn bách thú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4927" y="5392379"/>
            <a:ext cx="16946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Năm</a:t>
            </a:r>
            <a:r>
              <a:rPr lang="en-US" sz="1350" dirty="0"/>
              <a:t> </a:t>
            </a:r>
            <a:r>
              <a:rPr lang="en-US" sz="1350" dirty="0" err="1"/>
              <a:t>học</a:t>
            </a:r>
            <a:r>
              <a:rPr lang="en-US" sz="1350" dirty="0"/>
              <a:t>: 2023- 2024</a:t>
            </a:r>
          </a:p>
        </p:txBody>
      </p:sp>
    </p:spTree>
    <p:extLst>
      <p:ext uri="{BB962C8B-B14F-4D97-AF65-F5344CB8AC3E}">
        <p14:creationId xmlns:p14="http://schemas.microsoft.com/office/powerpoint/2010/main" val="248049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424180"/>
            <a:ext cx="9906000" cy="927100"/>
            <a:chOff x="1800" y="448"/>
            <a:chExt cx="15600" cy="1460"/>
          </a:xfrm>
        </p:grpSpPr>
        <p:sp>
          <p:nvSpPr>
            <p:cNvPr id="6" name="Rounded Rectangle 5"/>
            <p:cNvSpPr/>
            <p:nvPr/>
          </p:nvSpPr>
          <p:spPr>
            <a:xfrm>
              <a:off x="1800" y="448"/>
              <a:ext cx="15600" cy="14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2120" y="719"/>
              <a:ext cx="151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>
                  <a:latin typeface="Times New Roman" panose="02020603050405020304" charset="0"/>
                  <a:cs typeface="Times New Roman" panose="02020603050405020304" charset="0"/>
                </a:rPr>
                <a:t>Trò chơi 4: Hãy chọn các con vật sống ở trong vườn bách thú</a:t>
              </a:r>
            </a:p>
          </p:txBody>
        </p:sp>
      </p:grpSp>
      <p:pic>
        <p:nvPicPr>
          <p:cNvPr id="8" name="Content Placeholder 7" descr="sutudocx-1601737721080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711200" y="1779905"/>
            <a:ext cx="3314700" cy="1985010"/>
          </a:xfrm>
          <a:prstGeom prst="rect">
            <a:avLst/>
          </a:prstGeom>
        </p:spPr>
      </p:pic>
      <p:pic>
        <p:nvPicPr>
          <p:cNvPr id="10" name="Content Placeholder 9" descr="voi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2447290" y="4077335"/>
            <a:ext cx="3306445" cy="1986915"/>
          </a:xfrm>
          <a:prstGeom prst="rect">
            <a:avLst/>
          </a:prstGeom>
        </p:spPr>
      </p:pic>
      <p:pic>
        <p:nvPicPr>
          <p:cNvPr id="12" name="Picture 11" descr="2bCHQUC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2625" y="1691005"/>
            <a:ext cx="3330575" cy="2073910"/>
          </a:xfrm>
          <a:prstGeom prst="rect">
            <a:avLst/>
          </a:prstGeom>
        </p:spPr>
      </p:pic>
      <p:pic>
        <p:nvPicPr>
          <p:cNvPr id="13" name="Picture 12" descr="doan-van-tham-khao-so-10-53000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6115" y="1779905"/>
            <a:ext cx="3376295" cy="1985010"/>
          </a:xfrm>
          <a:prstGeom prst="rect">
            <a:avLst/>
          </a:prstGeom>
        </p:spPr>
      </p:pic>
      <p:pic>
        <p:nvPicPr>
          <p:cNvPr id="14" name="Picture 13" descr="van-mau-ta-con-me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1590" y="4077970"/>
            <a:ext cx="3306445" cy="1986280"/>
          </a:xfrm>
          <a:prstGeom prst="rect">
            <a:avLst/>
          </a:prstGeom>
        </p:spPr>
      </p:pic>
      <p:pic>
        <p:nvPicPr>
          <p:cNvPr id="15" name="FILE_20211202_023327_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00585" y="38423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76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5625 0.149537 " pathEditMode="relative" rAng="0" ptsTypes="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4531 -0.187037 " pathEditMode="relative" ptsTypes="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361111 L -0.00291667 0.152315 " pathEditMode="relative" rAng="0" ptsTypes="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1991625" y="1222233"/>
            <a:ext cx="827149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rồi</a:t>
            </a:r>
            <a:endParaRPr lang="en-US" sz="36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30000"/>
              </a:lnSpc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Hẹn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gặp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buổi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sau</a:t>
            </a:r>
            <a:endParaRPr lang="en-US" sz="36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FILE_20211202_023327_1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65685" y="36264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4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oi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47800" y="1843405"/>
            <a:ext cx="9384665" cy="4597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05400" y="1016000"/>
            <a:ext cx="2157730" cy="661670"/>
            <a:chOff x="7900" y="1581"/>
            <a:chExt cx="3398" cy="1042"/>
          </a:xfrm>
        </p:grpSpPr>
        <p:sp>
          <p:nvSpPr>
            <p:cNvPr id="6" name="Rounded Rectangle 5"/>
            <p:cNvSpPr/>
            <p:nvPr/>
          </p:nvSpPr>
          <p:spPr>
            <a:xfrm>
              <a:off x="7900" y="1581"/>
              <a:ext cx="3399" cy="104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8360" y="1641"/>
              <a:ext cx="239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charset="0"/>
                  <a:cs typeface="Times New Roman" panose="02020603050405020304" charset="0"/>
                </a:rPr>
                <a:t>ConVoi</a:t>
              </a:r>
            </a:p>
          </p:txBody>
        </p:sp>
      </p:grpSp>
      <p:pic>
        <p:nvPicPr>
          <p:cNvPr id="14" name="Picture 13" descr="pngtree-painted-zoo-gate-background-material-image_1616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97" y="408568"/>
            <a:ext cx="11215370" cy="620014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bCHQUCS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20800" y="1435100"/>
            <a:ext cx="9550400" cy="493268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156200" y="596265"/>
            <a:ext cx="2438400" cy="711200"/>
            <a:chOff x="8100" y="1419"/>
            <a:chExt cx="3840" cy="1120"/>
          </a:xfrm>
        </p:grpSpPr>
        <p:sp>
          <p:nvSpPr>
            <p:cNvPr id="7" name="Rounded Rectangle 6"/>
            <p:cNvSpPr/>
            <p:nvPr/>
          </p:nvSpPr>
          <p:spPr>
            <a:xfrm>
              <a:off x="8100" y="1419"/>
              <a:ext cx="3759" cy="112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8100" y="1619"/>
              <a:ext cx="38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Con Hươu cao cổ</a:t>
              </a:r>
            </a:p>
          </p:txBody>
        </p:sp>
      </p:grpSp>
      <p:pic>
        <p:nvPicPr>
          <p:cNvPr id="17" name="Picture 16" descr="pngtree-painted-zoo-gate-background-material-image_1616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365125"/>
            <a:ext cx="10947400" cy="61150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4" descr="sutudocx-16017377210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1586865"/>
            <a:ext cx="9385300" cy="48291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751070" y="648970"/>
            <a:ext cx="2513330" cy="838200"/>
            <a:chOff x="6580" y="1079"/>
            <a:chExt cx="3958" cy="1320"/>
          </a:xfrm>
        </p:grpSpPr>
        <p:sp>
          <p:nvSpPr>
            <p:cNvPr id="12" name="Rounded Rectangle 11"/>
            <p:cNvSpPr/>
            <p:nvPr/>
          </p:nvSpPr>
          <p:spPr>
            <a:xfrm>
              <a:off x="6580" y="1079"/>
              <a:ext cx="3959" cy="1321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Box 12"/>
            <p:cNvSpPr txBox="1"/>
            <p:nvPr/>
          </p:nvSpPr>
          <p:spPr>
            <a:xfrm>
              <a:off x="6920" y="1279"/>
              <a:ext cx="331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charset="0"/>
                  <a:cs typeface="Times New Roman" panose="02020603050405020304" charset="0"/>
                </a:rPr>
                <a:t>Con Sư tử</a:t>
              </a:r>
            </a:p>
          </p:txBody>
        </p:sp>
      </p:grpSp>
      <p:pic>
        <p:nvPicPr>
          <p:cNvPr id="20" name="Content Placeholder 19" descr="pngtree-painted-zoo-gate-background-material-image_16162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5785" y="365125"/>
            <a:ext cx="11060430" cy="611314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800px-Panthera_tigris_tigris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62965" y="207010"/>
            <a:ext cx="4876800" cy="3122295"/>
          </a:xfrm>
          <a:prstGeom prst="rect">
            <a:avLst/>
          </a:prstGeom>
        </p:spPr>
      </p:pic>
      <p:pic>
        <p:nvPicPr>
          <p:cNvPr id="7" name="Content Placeholder 6" descr="k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30315" y="207010"/>
            <a:ext cx="4876800" cy="3122930"/>
          </a:xfrm>
          <a:prstGeom prst="rect">
            <a:avLst/>
          </a:prstGeom>
        </p:spPr>
      </p:pic>
      <p:pic>
        <p:nvPicPr>
          <p:cNvPr id="9" name="Picture 8" descr="maxresdefaul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315" y="3506470"/>
            <a:ext cx="4876800" cy="3122295"/>
          </a:xfrm>
          <a:prstGeom prst="rect">
            <a:avLst/>
          </a:prstGeom>
        </p:spPr>
      </p:pic>
      <p:pic>
        <p:nvPicPr>
          <p:cNvPr id="10" name="Picture 9" descr="ngu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965" y="3506470"/>
            <a:ext cx="4876800" cy="3122295"/>
          </a:xfrm>
          <a:prstGeom prst="rect">
            <a:avLst/>
          </a:prstGeom>
        </p:spPr>
      </p:pic>
      <p:pic>
        <p:nvPicPr>
          <p:cNvPr id="12" name="Picture 11" descr="pngtree-painted-zoo-gate-background-material-image_1616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147" y="207010"/>
            <a:ext cx="11595735" cy="642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032250" y="875665"/>
            <a:ext cx="36074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chơi: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666365" y="2706370"/>
            <a:ext cx="6590665" cy="14452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880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Thử tài của bé</a:t>
            </a:r>
          </a:p>
        </p:txBody>
      </p:sp>
      <p:pic>
        <p:nvPicPr>
          <p:cNvPr id="7" name="FILE_20211202_023327_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62585" y="35629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449580"/>
            <a:ext cx="9906000" cy="927100"/>
            <a:chOff x="1800" y="448"/>
            <a:chExt cx="15600" cy="1460"/>
          </a:xfrm>
        </p:grpSpPr>
        <p:sp>
          <p:nvSpPr>
            <p:cNvPr id="6" name="Rounded Rectangle 5"/>
            <p:cNvSpPr/>
            <p:nvPr/>
          </p:nvSpPr>
          <p:spPr>
            <a:xfrm>
              <a:off x="1800" y="448"/>
              <a:ext cx="15600" cy="14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2740" y="719"/>
              <a:ext cx="1246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Trò chơi 1: Hãy tìm ra đâu là con voi?</a:t>
              </a:r>
            </a:p>
          </p:txBody>
        </p:sp>
      </p:grpSp>
      <p:pic>
        <p:nvPicPr>
          <p:cNvPr id="8" name="Content Placeholder 7" descr="maxresdefault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447800" y="1691005"/>
            <a:ext cx="4144010" cy="2331085"/>
          </a:xfrm>
          <a:prstGeom prst="rect">
            <a:avLst/>
          </a:prstGeom>
        </p:spPr>
      </p:pic>
      <p:pic>
        <p:nvPicPr>
          <p:cNvPr id="10" name="Content Placeholder 9" descr="voi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602095" y="1691005"/>
            <a:ext cx="4142105" cy="2331085"/>
          </a:xfrm>
          <a:prstGeom prst="rect">
            <a:avLst/>
          </a:prstGeom>
        </p:spPr>
      </p:pic>
      <p:pic>
        <p:nvPicPr>
          <p:cNvPr id="12" name="Picture 11" descr="sutudocx-16017377210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560" y="4206240"/>
            <a:ext cx="4143375" cy="2331085"/>
          </a:xfrm>
          <a:prstGeom prst="rect">
            <a:avLst/>
          </a:prstGeom>
        </p:spPr>
      </p:pic>
      <p:pic>
        <p:nvPicPr>
          <p:cNvPr id="13" name="FILE_20211202_023327_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049250" y="342265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76 0.113241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337820"/>
            <a:ext cx="9906000" cy="927100"/>
            <a:chOff x="1800" y="448"/>
            <a:chExt cx="15600" cy="1460"/>
          </a:xfrm>
        </p:grpSpPr>
        <p:sp>
          <p:nvSpPr>
            <p:cNvPr id="5" name="Rounded Rectangle 4"/>
            <p:cNvSpPr/>
            <p:nvPr/>
          </p:nvSpPr>
          <p:spPr>
            <a:xfrm>
              <a:off x="1800" y="448"/>
              <a:ext cx="15600" cy="14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2740" y="719"/>
              <a:ext cx="1246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Trò chơi 2: Hãy tìm ra đâu là con Sư tử?</a:t>
              </a:r>
            </a:p>
          </p:txBody>
        </p:sp>
      </p:grpSp>
      <p:pic>
        <p:nvPicPr>
          <p:cNvPr id="12" name="Content Placeholder 11" descr="sutudocx-1601737721080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574800" y="1369060"/>
            <a:ext cx="4330700" cy="2410460"/>
          </a:xfrm>
          <a:prstGeom prst="rect">
            <a:avLst/>
          </a:prstGeom>
        </p:spPr>
      </p:pic>
      <p:pic>
        <p:nvPicPr>
          <p:cNvPr id="10" name="Content Placeholder 9" descr="800px-Panthera_tigris_tigris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311900" y="1369060"/>
            <a:ext cx="4330700" cy="2402840"/>
          </a:xfrm>
          <a:prstGeom prst="rect">
            <a:avLst/>
          </a:prstGeom>
        </p:spPr>
      </p:pic>
      <p:pic>
        <p:nvPicPr>
          <p:cNvPr id="13" name="Picture 12" descr="2bCHQUC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235" y="3966210"/>
            <a:ext cx="4330065" cy="2410460"/>
          </a:xfrm>
          <a:prstGeom prst="rect">
            <a:avLst/>
          </a:prstGeom>
        </p:spPr>
      </p:pic>
      <p:pic>
        <p:nvPicPr>
          <p:cNvPr id="14" name="FILE_20211202_023327_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318135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24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7812 0.143704 " pathEditMode="relative" rAng="0" ptsTypes="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373380"/>
            <a:ext cx="9906000" cy="927100"/>
            <a:chOff x="1800" y="448"/>
            <a:chExt cx="15600" cy="1460"/>
          </a:xfrm>
        </p:grpSpPr>
        <p:sp>
          <p:nvSpPr>
            <p:cNvPr id="6" name="Rounded Rectangle 5"/>
            <p:cNvSpPr/>
            <p:nvPr/>
          </p:nvSpPr>
          <p:spPr>
            <a:xfrm>
              <a:off x="1800" y="448"/>
              <a:ext cx="15600" cy="14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2880" y="719"/>
              <a:ext cx="1248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Trò chơi 3: Hãy tìm ra đâu là con Huơu cao cổ?</a:t>
              </a:r>
            </a:p>
          </p:txBody>
        </p:sp>
      </p:grpSp>
      <p:pic>
        <p:nvPicPr>
          <p:cNvPr id="13" name="Content Placeholder 12" descr="2bCHQUCS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524000" y="1538605"/>
            <a:ext cx="4217035" cy="2365375"/>
          </a:xfrm>
          <a:prstGeom prst="rect">
            <a:avLst/>
          </a:prstGeom>
        </p:spPr>
      </p:pic>
      <p:pic>
        <p:nvPicPr>
          <p:cNvPr id="9" name="Content Placeholder 8" descr="ngua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527800" y="1525905"/>
            <a:ext cx="4217035" cy="2364740"/>
          </a:xfrm>
          <a:prstGeom prst="rect">
            <a:avLst/>
          </a:prstGeom>
        </p:spPr>
      </p:pic>
      <p:pic>
        <p:nvPicPr>
          <p:cNvPr id="12" name="Picture 11" descr="doan-van-tham-khao-so-10-5300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0965" y="4052570"/>
            <a:ext cx="4217035" cy="2366010"/>
          </a:xfrm>
          <a:prstGeom prst="rect">
            <a:avLst/>
          </a:prstGeom>
        </p:spPr>
      </p:pic>
      <p:pic>
        <p:nvPicPr>
          <p:cNvPr id="14" name="FILE_20211202_023327_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40285" y="36391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7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4792 0.138519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138</Words>
  <Application>Microsoft Office PowerPoint</Application>
  <PresentationFormat>Widescreen</PresentationFormat>
  <Paragraphs>19</Paragraphs>
  <Slides>11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HN</dc:creator>
  <cp:lastModifiedBy>Phong6T1</cp:lastModifiedBy>
  <cp:revision>6</cp:revision>
  <dcterms:created xsi:type="dcterms:W3CDTF">2021-11-28T18:26:00Z</dcterms:created>
  <dcterms:modified xsi:type="dcterms:W3CDTF">2024-04-24T06:06:58Z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491BAD64FB1842B5A8435476674488EB</vt:lpwstr>
  </property>
  <property fmtid="{D5CDD505-2E9C-101B-9397-08002B2CF9AE}" pid="3" name="KSOProductBuildVer">
    <vt:lpwstr>1033-11.2.0.10382</vt:lpwstr>
  </property>
</Properties>
</file>