
<file path=[Content_Types].xml><?xml version="1.0" encoding="utf-8"?>
<Types xmlns="http://schemas.openxmlformats.org/package/2006/content-types">
  <Default Extension="png" ContentType="image/png"/>
  <Default Extension="tmp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94" r:id="rId2"/>
    <p:sldId id="258" r:id="rId3"/>
    <p:sldId id="259" r:id="rId4"/>
    <p:sldId id="262" r:id="rId5"/>
    <p:sldId id="260" r:id="rId6"/>
    <p:sldId id="261" r:id="rId7"/>
    <p:sldId id="263" r:id="rId8"/>
    <p:sldId id="264" r:id="rId9"/>
    <p:sldId id="266" r:id="rId10"/>
    <p:sldId id="265" r:id="rId11"/>
    <p:sldId id="267" r:id="rId12"/>
    <p:sldId id="269" r:id="rId13"/>
    <p:sldId id="268" r:id="rId14"/>
    <p:sldId id="270" r:id="rId15"/>
    <p:sldId id="293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7BBE5-9DED-4901-A5A0-2D852251ED6E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A6EFC-4E1C-4ED7-B43B-9F0AA83718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93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160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92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3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659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203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3978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94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80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51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23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101A6-8C66-4B20-BA15-DF7F7202993B}" type="datetimeFigureOut">
              <a:rPr lang="en-US" smtClean="0"/>
              <a:t>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A0EA8-ADFF-41B3-98E7-A7AC369C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17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9.png"/><Relationship Id="rId5" Type="http://schemas.openxmlformats.org/officeDocument/2006/relationships/image" Target="../media/image21.tmp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9.png"/><Relationship Id="rId4" Type="http://schemas.openxmlformats.org/officeDocument/2006/relationships/image" Target="../media/image21.tm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media12.m4a"/><Relationship Id="rId7" Type="http://schemas.openxmlformats.org/officeDocument/2006/relationships/image" Target="../media/image16.png"/><Relationship Id="rId2" Type="http://schemas.microsoft.com/office/2007/relationships/media" Target="../media/media12.m4a"/><Relationship Id="rId1" Type="http://schemas.openxmlformats.org/officeDocument/2006/relationships/tags" Target="../tags/tag5.xml"/><Relationship Id="rId6" Type="http://schemas.microsoft.com/office/2007/relationships/hdphoto" Target="../media/hdphoto5.wdp"/><Relationship Id="rId11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microsoft.com/office/2007/relationships/hdphoto" Target="../media/hdphoto7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9.png"/><Relationship Id="rId4" Type="http://schemas.openxmlformats.org/officeDocument/2006/relationships/image" Target="../media/image2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9.png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16.m4a"/><Relationship Id="rId7" Type="http://schemas.openxmlformats.org/officeDocument/2006/relationships/image" Target="../media/image14.jpg"/><Relationship Id="rId2" Type="http://schemas.microsoft.com/office/2007/relationships/media" Target="../media/media16.m4a"/><Relationship Id="rId1" Type="http://schemas.openxmlformats.org/officeDocument/2006/relationships/tags" Target="../tags/tag6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microsoft.com/office/2007/relationships/hdphoto" Target="../media/hdphoto5.wdp"/><Relationship Id="rId5" Type="http://schemas.openxmlformats.org/officeDocument/2006/relationships/image" Target="../media/image8.png"/><Relationship Id="rId4" Type="http://schemas.openxmlformats.org/officeDocument/2006/relationships/image" Target="../media/image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microsoft.com/office/2007/relationships/hdphoto" Target="../media/hdphoto4.wdp"/><Relationship Id="rId3" Type="http://schemas.openxmlformats.org/officeDocument/2006/relationships/audio" Target="../media/media1.m4a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17" Type="http://schemas.openxmlformats.org/officeDocument/2006/relationships/image" Target="../media/image9.png"/><Relationship Id="rId2" Type="http://schemas.microsoft.com/office/2007/relationships/media" Target="../media/media1.m4a"/><Relationship Id="rId16" Type="http://schemas.microsoft.com/office/2007/relationships/hdphoto" Target="../media/hdphoto5.wdp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microsoft.com/office/2007/relationships/hdphoto" Target="../media/hdphoto3.wdp"/><Relationship Id="rId5" Type="http://schemas.openxmlformats.org/officeDocument/2006/relationships/image" Target="../media/image2.jpg"/><Relationship Id="rId15" Type="http://schemas.openxmlformats.org/officeDocument/2006/relationships/image" Target="../media/image8.pn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microsoft.com/office/2007/relationships/hdphoto" Target="../media/hdphoto2.wdp"/><Relationship Id="rId1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openxmlformats.org/officeDocument/2006/relationships/image" Target="../media/image26.jpg"/><Relationship Id="rId9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9.m4a"/><Relationship Id="rId7" Type="http://schemas.microsoft.com/office/2007/relationships/hdphoto" Target="../media/hdphoto7.wdp"/><Relationship Id="rId12" Type="http://schemas.openxmlformats.org/officeDocument/2006/relationships/image" Target="../media/image9.png"/><Relationship Id="rId2" Type="http://schemas.microsoft.com/office/2007/relationships/media" Target="../media/media19.m4a"/><Relationship Id="rId1" Type="http://schemas.openxmlformats.org/officeDocument/2006/relationships/tags" Target="../tags/tag7.xml"/><Relationship Id="rId6" Type="http://schemas.openxmlformats.org/officeDocument/2006/relationships/image" Target="../media/image18.png"/><Relationship Id="rId11" Type="http://schemas.microsoft.com/office/2007/relationships/hdphoto" Target="../media/hdphoto6.wdp"/><Relationship Id="rId5" Type="http://schemas.openxmlformats.org/officeDocument/2006/relationships/image" Target="../media/image17.jpg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microsoft.com/office/2007/relationships/hdphoto" Target="../media/hdphoto5.wdp"/><Relationship Id="rId5" Type="http://schemas.openxmlformats.org/officeDocument/2006/relationships/image" Target="../media/image28.png"/><Relationship Id="rId4" Type="http://schemas.openxmlformats.org/officeDocument/2006/relationships/image" Target="../media/image27.jpg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9.pn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9.png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9.png"/><Relationship Id="rId4" Type="http://schemas.openxmlformats.org/officeDocument/2006/relationships/image" Target="../media/image21.tm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microsoft.com/office/2007/relationships/hdphoto" Target="../media/hdphoto5.wdp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4" Type="http://schemas.openxmlformats.org/officeDocument/2006/relationships/image" Target="../media/image30.jpg"/></Relationships>
</file>

<file path=ppt/slides/_rels/slide2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9.png"/><Relationship Id="rId3" Type="http://schemas.openxmlformats.org/officeDocument/2006/relationships/audio" Target="../media/media25.m4a"/><Relationship Id="rId7" Type="http://schemas.openxmlformats.org/officeDocument/2006/relationships/image" Target="../media/image18.png"/><Relationship Id="rId12" Type="http://schemas.microsoft.com/office/2007/relationships/hdphoto" Target="../media/hdphoto9.wdp"/><Relationship Id="rId2" Type="http://schemas.microsoft.com/office/2007/relationships/media" Target="../media/media25.m4a"/><Relationship Id="rId1" Type="http://schemas.openxmlformats.org/officeDocument/2006/relationships/tags" Target="../tags/tag8.xml"/><Relationship Id="rId6" Type="http://schemas.microsoft.com/office/2007/relationships/hdphoto" Target="../media/hdphoto6.wdp"/><Relationship Id="rId11" Type="http://schemas.openxmlformats.org/officeDocument/2006/relationships/image" Target="../media/image31.png"/><Relationship Id="rId5" Type="http://schemas.openxmlformats.org/officeDocument/2006/relationships/image" Target="../media/image16.png"/><Relationship Id="rId10" Type="http://schemas.microsoft.com/office/2007/relationships/hdphoto" Target="../media/hdphoto5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9.pn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4.m4a"/><Relationship Id="rId7" Type="http://schemas.openxmlformats.org/officeDocument/2006/relationships/image" Target="../media/image13.jpg"/><Relationship Id="rId2" Type="http://schemas.microsoft.com/office/2007/relationships/media" Target="../media/media4.m4a"/><Relationship Id="rId1" Type="http://schemas.openxmlformats.org/officeDocument/2006/relationships/tags" Target="../tags/tag2.xml"/><Relationship Id="rId6" Type="http://schemas.openxmlformats.org/officeDocument/2006/relationships/image" Target="../media/image12.jp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9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6.m4a"/><Relationship Id="rId7" Type="http://schemas.microsoft.com/office/2007/relationships/hdphoto" Target="../media/hdphoto6.wdp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2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7.m4a"/><Relationship Id="rId7" Type="http://schemas.microsoft.com/office/2007/relationships/hdphoto" Target="../media/hdphoto7.wdp"/><Relationship Id="rId2" Type="http://schemas.microsoft.com/office/2007/relationships/media" Target="../media/media7.m4a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9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205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205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314575" y="342900"/>
          <a:ext cx="7886700" cy="495300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434340">
                <a:tc>
                  <a:txBody>
                    <a:bodyPr/>
                    <a:lstStyle/>
                    <a:p>
                      <a:pPr algn="ctr"/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PHÒNG GD &amp; ĐT QUẬN LONG BIÊN</a:t>
                      </a:r>
                      <a:b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vi-VN" sz="1400" b="1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MN HOA SỮA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290" marB="3429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974976" y="2347914"/>
          <a:ext cx="7064375" cy="2536825"/>
        </p:xfrm>
        <a:graphic>
          <a:graphicData uri="http://schemas.openxmlformats.org/drawingml/2006/table">
            <a:tbl>
              <a:tblPr/>
              <a:tblGrid>
                <a:gridCol w="7064375">
                  <a:extLst>
                    <a:ext uri="{9D8B030D-6E8A-4147-A177-3AD203B41FA5}">
                      <a16:colId xmlns:a16="http://schemas.microsoft.com/office/drawing/2014/main" val="3122491144"/>
                    </a:ext>
                  </a:extLst>
                </a:gridCol>
              </a:tblGrid>
              <a:tr h="2536825">
                <a:tc>
                  <a:txBody>
                    <a:bodyPr/>
                    <a:lstStyle/>
                    <a:p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 </a:t>
                      </a:r>
                      <a:r>
                        <a:rPr lang="en-US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VỰC </a:t>
                      </a:r>
                      <a:r>
                        <a:rPr lang="vi-VN" sz="2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2400" b="1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NGÔN</a:t>
                      </a:r>
                      <a:r>
                        <a:rPr lang="en-US" sz="24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 NGỮ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2000" dirty="0">
                          <a:solidFill>
                            <a:srgbClr val="0000FF"/>
                          </a:solidFill>
                          <a:effectLst/>
                        </a:rPr>
                      </a:br>
                      <a:r>
                        <a:rPr lang="en-US" sz="2000" dirty="0">
                          <a:solidFill>
                            <a:srgbClr val="0000FF"/>
                          </a:solidFill>
                          <a:effectLst/>
                        </a:rPr>
                        <a:t>                 </a:t>
                      </a:r>
                      <a:r>
                        <a:rPr lang="en-US" sz="2000" dirty="0" smtClean="0">
                          <a:solidFill>
                            <a:srgbClr val="0000FF"/>
                          </a:solidFill>
                          <a:effectLst/>
                        </a:rPr>
                        <a:t>  </a:t>
                      </a:r>
                      <a:r>
                        <a:rPr lang="en-US" sz="20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000" b="1" baseline="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ĐỘNG: LÀM QUEN </a:t>
                      </a:r>
                      <a:r>
                        <a:rPr lang="en-US" sz="2000" b="1" baseline="0" dirty="0" smtClean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 HỌC</a:t>
                      </a:r>
                      <a:endParaRPr lang="vi-VN" sz="2000" b="1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  <a:t/>
                      </a:r>
                      <a:br>
                        <a:rPr lang="vi-VN" sz="1400" dirty="0">
                          <a:solidFill>
                            <a:srgbClr val="0000FF"/>
                          </a:solidFill>
                          <a:effectLst/>
                        </a:rPr>
                      </a:b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  <a:p>
                      <a:r>
                        <a:rPr lang="vi-VN" sz="1400" b="1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</a:rPr>
                        <a:t>                    </a:t>
                      </a:r>
                      <a:endParaRPr lang="vi-VN" sz="1400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 marL="67521" marR="67521" marT="33751" marB="33751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646645"/>
                  </a:ext>
                </a:extLst>
              </a:tr>
            </a:tbl>
          </a:graphicData>
        </a:graphic>
      </p:graphicFrame>
      <p:sp>
        <p:nvSpPr>
          <p:cNvPr id="2057" name="Rectangle 7"/>
          <p:cNvSpPr>
            <a:spLocks noChangeArrowheads="1"/>
          </p:cNvSpPr>
          <p:nvPr/>
        </p:nvSpPr>
        <p:spPr bwMode="auto">
          <a:xfrm>
            <a:off x="4457701" y="3824288"/>
            <a:ext cx="5889625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Đề tài: </a:t>
            </a:r>
            <a:r>
              <a:rPr lang="en-US" altLang="en-US" sz="1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Truyện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hồng</a:t>
            </a:r>
            <a:r>
              <a:rPr lang="en-US" altLang="en-US" sz="18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  <a:endParaRPr lang="en-US" altLang="en-US" sz="18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Số lượng: 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18 - 20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trẻ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Lớp: MG</a:t>
            </a:r>
            <a:r>
              <a:rPr lang="en-US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L</a:t>
            </a: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A5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Thời gian: 25-30 phút</a:t>
            </a:r>
            <a:r>
              <a:rPr lang="vi-VN" altLang="en-US" sz="1800" dirty="0">
                <a:latin typeface=".VnAvant" panose="020B7200000000000000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1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Giáo viên: Nguyễn </a:t>
            </a:r>
            <a:r>
              <a:rPr lang="vi-VN" altLang="en-US" sz="1800" b="1">
                <a:solidFill>
                  <a:srgbClr val="FF0000"/>
                </a:solidFill>
                <a:latin typeface="Times New Roman" panose="02020603050405020304" pitchFamily="18" charset="0"/>
              </a:rPr>
              <a:t>Thị </a:t>
            </a:r>
            <a:r>
              <a:rPr lang="vi-VN" altLang="en-US" sz="1800" b="1" smtClean="0">
                <a:solidFill>
                  <a:srgbClr val="FF0000"/>
                </a:solidFill>
                <a:latin typeface="Times New Roman" panose="02020603050405020304" pitchFamily="18" charset="0"/>
              </a:rPr>
              <a:t>Loan</a:t>
            </a:r>
            <a:endParaRPr lang="vi-VN" altLang="en-US" sz="1800" dirty="0">
              <a:latin typeface=".VnAvant" panose="020B7200000000000000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6108428"/>
              </p:ext>
            </p:extLst>
          </p:nvPr>
        </p:nvGraphicFramePr>
        <p:xfrm>
          <a:off x="2095500" y="6391276"/>
          <a:ext cx="7886700" cy="282575"/>
        </p:xfrm>
        <a:graphic>
          <a:graphicData uri="http://schemas.openxmlformats.org/drawingml/2006/table">
            <a:tbl>
              <a:tblPr/>
              <a:tblGrid>
                <a:gridCol w="7886700">
                  <a:extLst>
                    <a:ext uri="{9D8B030D-6E8A-4147-A177-3AD203B41FA5}">
                      <a16:colId xmlns:a16="http://schemas.microsoft.com/office/drawing/2014/main" val="3810403747"/>
                    </a:ext>
                  </a:extLst>
                </a:gridCol>
              </a:tblGrid>
              <a:tr h="282575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Năm</a:t>
                      </a:r>
                      <a:r>
                        <a:rPr lang="en-US" sz="1400" b="1" baseline="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học</a:t>
                      </a:r>
                      <a:r>
                        <a:rPr lang="en-US" sz="1400" b="1" baseline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1400" b="1" baseline="0" smtClean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</a:rPr>
                        <a:t>2023-2024</a:t>
                      </a:r>
                      <a:endParaRPr lang="vi-VN" sz="1400" dirty="0">
                        <a:effectLst/>
                      </a:endParaRPr>
                    </a:p>
                  </a:txBody>
                  <a:tcPr marL="68580" marR="68580" marT="34367" marB="34367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1397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644279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1153380"/>
            <a:ext cx="11029763" cy="57411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Bông chà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6438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2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063">
        <p15:prstTrans prst="fallOver"/>
      </p:transition>
    </mc:Choice>
    <mc:Fallback xmlns="">
      <p:transition spd="slow" advTm="50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1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" y="237744"/>
            <a:ext cx="11198352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Đặt tê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1024" y="62553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429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52" y="174175"/>
            <a:ext cx="11029763" cy="654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Hồng nhung hỏ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289" y="61094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12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6357" y="1237979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572" y="159240"/>
            <a:ext cx="5693112" cy="3698281"/>
          </a:xfrm>
          <a:prstGeom prst="rect">
            <a:avLst/>
          </a:prstGeom>
        </p:spPr>
      </p:pic>
      <p:pic>
        <p:nvPicPr>
          <p:cNvPr id="6" name="Trả l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74188" y="603480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4489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86" y="43542"/>
            <a:ext cx="1153363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Vậy thì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28730" y="60018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57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6775">
        <p15:prstTrans prst="fallOver"/>
      </p:transition>
    </mc:Choice>
    <mc:Fallback xmlns="">
      <p:transition spd="slow" advTm="267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8660" y="2967335"/>
            <a:ext cx="1105469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8800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800" b="1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Đàm thoại trích dẫ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660" y="58528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251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26866" y="2002574"/>
            <a:ext cx="1009763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90322" y="4578419"/>
            <a:ext cx="89707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thược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dược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ly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cúc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90323" y="3321274"/>
            <a:ext cx="794640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000" b="1" cap="none" spc="0" dirty="0" smtClean="0">
                <a:ln w="0"/>
                <a:solidFill>
                  <a:srgbClr val="00B0F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cap="none" spc="0" dirty="0">
              <a:ln w="0"/>
              <a:solidFill>
                <a:srgbClr val="00B0F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14903" y="59018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2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639" y="436282"/>
            <a:ext cx="10523043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83" y="436281"/>
            <a:ext cx="10829949" cy="6109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68" y="530352"/>
            <a:ext cx="10953966" cy="6011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Ước ừ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5790" y="602643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52975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646" y="924671"/>
            <a:ext cx="1143454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44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8389" y="25444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743" b="24610"/>
          <a:stretch/>
        </p:blipFill>
        <p:spPr>
          <a:xfrm>
            <a:off x="1560580" y="1926937"/>
            <a:ext cx="2620690" cy="26816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134597" y="2530440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636" y="2544481"/>
            <a:ext cx="2688336" cy="1512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C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84316" y="572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45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9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3" grpId="1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" y="1235119"/>
            <a:ext cx="11539569" cy="53485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46304" y="164592"/>
            <a:ext cx="120456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Đúng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lúc ấy, có một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nàng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tiên bay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qua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nghe được câu chuyện của những bông hoa hồng. Nàng thầm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nghĩ: </a:t>
            </a:r>
            <a:r>
              <a:rPr lang="vi-VN" sz="3000" b="1" i="1" dirty="0">
                <a:solidFill>
                  <a:srgbClr val="002060"/>
                </a:solidFill>
                <a:latin typeface="+mj-lt"/>
              </a:rPr>
              <a:t>“Mình sẽ giúp các bạn hoa </a:t>
            </a:r>
            <a:r>
              <a:rPr lang="vi-VN" sz="3000" b="1" i="1" dirty="0" smtClean="0">
                <a:solidFill>
                  <a:srgbClr val="002060"/>
                </a:solidFill>
                <a:latin typeface="+mj-lt"/>
              </a:rPr>
              <a:t>hồng !”</a:t>
            </a:r>
            <a:endParaRPr lang="en-US" sz="3000" b="1" i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4289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37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4413" y="5623626"/>
            <a:ext cx="1900868" cy="1515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413" l="1875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04292" y="3779956"/>
            <a:ext cx="1548002" cy="30476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6" y="3858767"/>
            <a:ext cx="1523419" cy="29992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417">
                        <a14:foregroundMark x1="74333" y1="42083" x2="54000" y2="62250"/>
                        <a14:foregroundMark x1="58083" y1="46333" x2="44250" y2="63250"/>
                        <a14:foregroundMark x1="71417" y1="72417" x2="64000" y2="56917"/>
                        <a14:foregroundMark x1="60833" y1="68583" x2="58667" y2="54833"/>
                        <a14:foregroundMark x1="53000" y1="64583" x2="48750" y2="60917"/>
                        <a14:foregroundMark x1="48333" y1="51833" x2="53000" y2="46167"/>
                        <a14:foregroundMark x1="14250" y1="60500" x2="23750" y2="64333"/>
                        <a14:foregroundMark x1="23583" y1="38500" x2="26333" y2="51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2733" y="4808934"/>
            <a:ext cx="2745597" cy="2484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659" y="5027088"/>
            <a:ext cx="1488712" cy="20584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619" b="89974" l="6975" r="89946">
                        <a14:foregroundMark x1="43025" y1="22280" x2="52808" y2="45806"/>
                        <a14:foregroundMark x1="48098" y1="18807" x2="44293" y2="20446"/>
                        <a14:foregroundMark x1="53442" y1="45151" x2="51540" y2="51114"/>
                        <a14:foregroundMark x1="38315" y1="41022" x2="47192" y2="38270"/>
                        <a14:foregroundMark x1="37681" y1="37615" x2="42754" y2="38991"/>
                        <a14:foregroundMark x1="12681" y1="59109" x2="30707" y2="62779"/>
                        <a14:foregroundMark x1="41757" y1="54718" x2="49366" y2="63893"/>
                        <a14:foregroundMark x1="62319" y1="61599" x2="53170" y2="627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48" y="5303770"/>
            <a:ext cx="1333978" cy="18445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24965" y="997067"/>
            <a:ext cx="7186730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Sù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tÝch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hoa</a:t>
            </a:r>
            <a:r>
              <a:rPr lang="en-US" sz="11500" b="1" dirty="0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 </a:t>
            </a:r>
            <a:r>
              <a:rPr lang="en-US" sz="11500" b="1" dirty="0" err="1" smtClean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.VnCommercial Script" panose="020B7200000000000000" pitchFamily="34" charset="0"/>
              </a:rPr>
              <a:t>hång</a:t>
            </a:r>
            <a:endParaRPr lang="en-US" sz="11500" b="1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.VnCommercial Script" panose="020B7200000000000000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771" y="997067"/>
            <a:ext cx="9144000" cy="6858000"/>
          </a:xfrm>
          <a:prstGeom prst="rect">
            <a:avLst/>
          </a:prstGeom>
        </p:spPr>
      </p:pic>
      <p:pic>
        <p:nvPicPr>
          <p:cNvPr id="13" name="Đường Tế Tiêu-An Phú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18637" y="574638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0398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6">
        <p15:prstTrans prst="fallOver"/>
      </p:transition>
    </mc:Choice>
    <mc:Fallback xmlns="">
      <p:transition spd="slow" advTm="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5434" y="516743"/>
            <a:ext cx="974978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cap="none" spc="0" dirty="0" err="1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4000" b="1" cap="none" spc="0" dirty="0" smtClean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612" b="27686"/>
          <a:stretch/>
        </p:blipFill>
        <p:spPr>
          <a:xfrm flipH="1">
            <a:off x="565784" y="2167373"/>
            <a:ext cx="5231512" cy="43328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1283" y="1939957"/>
            <a:ext cx="6530717" cy="4242394"/>
          </a:xfrm>
          <a:prstGeom prst="rect">
            <a:avLst/>
          </a:prstGeom>
        </p:spPr>
      </p:pic>
      <p:pic>
        <p:nvPicPr>
          <p:cNvPr id="5" name="C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71940" y="61180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28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7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2313" r="19685" b="2149"/>
          <a:stretch/>
        </p:blipFill>
        <p:spPr>
          <a:xfrm flipH="1">
            <a:off x="0" y="-146304"/>
            <a:ext cx="5303520" cy="52852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6571488" y="859536"/>
            <a:ext cx="4840224" cy="4809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947" b="27534"/>
          <a:stretch/>
        </p:blipFill>
        <p:spPr>
          <a:xfrm flipH="1">
            <a:off x="-146304" y="0"/>
            <a:ext cx="4663440" cy="3895344"/>
          </a:xfrm>
          <a:prstGeom prst="rect">
            <a:avLst/>
          </a:prstGeom>
        </p:spPr>
      </p:pic>
      <p:pic>
        <p:nvPicPr>
          <p:cNvPr id="2" name="Trích dẫn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0616" y="5838372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8205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329 L -0.23802 -0.0932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C 0.06901 4.07407E-6 0.125 0.05601 0.125 0.125 C 0.125 0.19398 0.06901 0.25 0 0.25 C -0.06901 0.25 -0.125 0.19398 -0.125 0.125 C -0.125 0.05601 -0.06901 4.07407E-6 0 4.07407E-6 Z " pathEditMode="relative" rAng="0" ptsTypes="AAAAA">
                                      <p:cBhvr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88774" y="498455"/>
            <a:ext cx="100191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sảy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cap="none" spc="0" dirty="0" err="1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4400" b="1" cap="none" spc="0" dirty="0" smtClean="0">
                <a:ln w="0"/>
                <a:solidFill>
                  <a:srgbClr val="00B05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ý?</a:t>
            </a:r>
            <a:endParaRPr lang="en-US" sz="4400" b="1" cap="none" spc="0" dirty="0">
              <a:ln w="0"/>
              <a:solidFill>
                <a:srgbClr val="00B05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838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64949" y="3458881"/>
            <a:ext cx="9220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54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8729472" y="2733054"/>
            <a:ext cx="2956560" cy="23692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9219" l="0" r="89844">
                        <a14:backgroundMark x1="47949" y1="34896" x2="88965" y2="7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0133" r="27267"/>
          <a:stretch/>
        </p:blipFill>
        <p:spPr>
          <a:xfrm>
            <a:off x="1916059" y="2861070"/>
            <a:ext cx="3468624" cy="2498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88750" y="5794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623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4" grpId="0"/>
      <p:bldP spid="4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Trích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9772" y="55916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7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7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78624" y="2217527"/>
            <a:ext cx="524374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 smtClean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98" y="1097279"/>
            <a:ext cx="3696498" cy="5009197"/>
          </a:xfrm>
          <a:prstGeom prst="rect">
            <a:avLst/>
          </a:prstGeom>
        </p:spPr>
      </p:pic>
      <p:pic>
        <p:nvPicPr>
          <p:cNvPr id="2" name="C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98857" y="49965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68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6055">
        <p15:prstTrans prst="fallOver"/>
      </p:transition>
    </mc:Choice>
    <mc:Fallback xmlns="">
      <p:transition spd="slow" advTm="160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38" y="274320"/>
            <a:ext cx="11029763" cy="6455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Trích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438" y="6120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861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8177">
        <p15:prstTrans prst="fallOver"/>
      </p:transition>
    </mc:Choice>
    <mc:Fallback xmlns="">
      <p:transition spd="slow" advTm="81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109" y="1303127"/>
            <a:ext cx="111463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b="1" cap="none" spc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5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82" y="3158583"/>
            <a:ext cx="2398050" cy="3249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066" b="29867"/>
          <a:stretch/>
        </p:blipFill>
        <p:spPr>
          <a:xfrm>
            <a:off x="4504944" y="1764792"/>
            <a:ext cx="4840224" cy="4809744"/>
          </a:xfrm>
          <a:prstGeom prst="rect">
            <a:avLst/>
          </a:prstGeom>
        </p:spPr>
      </p:pic>
      <p:pic>
        <p:nvPicPr>
          <p:cNvPr id="5" name="C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309" y="49384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9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8329" y="0"/>
            <a:ext cx="6429201" cy="38575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144" y="1310579"/>
            <a:ext cx="5693112" cy="36982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125156" y="4207854"/>
            <a:ext cx="4871080" cy="2650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177" l="17969" r="100000">
                        <a14:foregroundMark x1="46582" y1="65104" x2="71094" y2="92057"/>
                        <a14:foregroundMark x1="24707" y1="11198" x2="23145" y2="38151"/>
                        <a14:foregroundMark x1="65332" y1="6380" x2="95313" y2="8203"/>
                        <a14:foregroundMark x1="21777" y1="5599" x2="44922" y2="5339"/>
                        <a14:foregroundMark x1="56152" y1="6901" x2="57324" y2="17318"/>
                        <a14:foregroundMark x1="95703" y1="3516" x2="97168" y2="25130"/>
                        <a14:foregroundMark x1="19336" y1="28255" x2="19922" y2="41016"/>
                        <a14:foregroundMark x1="80762" y1="61589" x2="90723" y2="98177"/>
                        <a14:foregroundMark x1="61719" y1="57031" x2="70703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33" t="-1" b="-1600"/>
          <a:stretch/>
        </p:blipFill>
        <p:spPr>
          <a:xfrm>
            <a:off x="5601472" y="-1"/>
            <a:ext cx="6590528" cy="700269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96" b="99219" l="39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7200" r="31867"/>
          <a:stretch/>
        </p:blipFill>
        <p:spPr>
          <a:xfrm>
            <a:off x="4647548" y="4207854"/>
            <a:ext cx="4871080" cy="2650146"/>
          </a:xfrm>
          <a:prstGeom prst="rect">
            <a:avLst/>
          </a:prstGeom>
        </p:spPr>
      </p:pic>
      <p:pic>
        <p:nvPicPr>
          <p:cNvPr id="2" name="Trích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42223" y="580934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4909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735">
        <p15:prstTrans prst="fallOver"/>
      </p:transition>
    </mc:Choice>
    <mc:Fallback xmlns="">
      <p:transition spd="slow" advTm="247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22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0" t="6601" r="7640" b="18373"/>
          <a:stretch/>
        </p:blipFill>
        <p:spPr>
          <a:xfrm>
            <a:off x="712539" y="571800"/>
            <a:ext cx="10747649" cy="5799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Ngày xư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0588" y="5953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354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2499">
        <p15:prstTrans prst="fallOver"/>
      </p:transition>
    </mc:Choice>
    <mc:Fallback xmlns="">
      <p:transition spd="slow" advTm="24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Ước j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20400" y="60018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860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fallOver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8" y="609601"/>
            <a:ext cx="1098088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8" y="609600"/>
            <a:ext cx="11301147" cy="5700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07" y="700490"/>
            <a:ext cx="11430560" cy="56091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Ừ nhỉ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92726" y="5395288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701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3949">
        <p15:prstTrans prst="fallOver"/>
      </p:transition>
    </mc:Choice>
    <mc:Fallback xmlns="">
      <p:transition spd="slow" advTm="139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7000">
              <a:srgbClr val="DBECD0"/>
            </a:gs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06" y="188686"/>
            <a:ext cx="11539569" cy="6365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Nàng tiên bay qu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602894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753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9963">
        <p15:prstTrans prst="fallOver"/>
      </p:transition>
    </mc:Choice>
    <mc:Fallback xmlns="">
      <p:transition spd="slow" advTm="99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10000" r="98800">
                        <a14:backgroundMark x1="52000" y1="2333" x2="35200" y2="69333"/>
                        <a14:backgroundMark x1="45400" y1="58333" x2="75800" y2="85333"/>
                        <a14:backgroundMark x1="69800" y1="73000" x2="83600" y2="6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8959041" cy="5375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567" y="1082958"/>
            <a:ext cx="9985248" cy="7488936"/>
          </a:xfrm>
          <a:prstGeom prst="rect">
            <a:avLst/>
          </a:prstGeom>
        </p:spPr>
      </p:pic>
      <p:pic>
        <p:nvPicPr>
          <p:cNvPr id="2" name="Thần trờ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34495" y="5579951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1798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5462">
        <p15:prstTrans prst="fallOver"/>
      </p:transition>
    </mc:Choice>
    <mc:Fallback xmlns="">
      <p:transition spd="slow" advTm="1546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25 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5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960" y="-73152"/>
            <a:ext cx="8516112" cy="55321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97" b="89974" l="9961" r="97949">
                        <a14:backgroundMark x1="40332" y1="41276" x2="58691" y2="54427"/>
                        <a14:backgroundMark x1="52148" y1="45833" x2="58105" y2="45833"/>
                        <a14:backgroundMark x1="65527" y1="14453" x2="66895" y2="16797"/>
                        <a14:backgroundMark x1="91504" y1="23958" x2="88770" y2="27474"/>
                        <a14:backgroundMark x1="83496" y1="13281" x2="83105" y2="16276"/>
                        <a14:backgroundMark x1="84961" y1="24479" x2="84570" y2="23698"/>
                        <a14:backgroundMark x1="59375" y1="34635" x2="60352" y2="34635"/>
                        <a14:backgroundMark x1="40332" y1="49349" x2="46582" y2="74609"/>
                        <a14:backgroundMark x1="56348" y1="68229" x2="47754" y2="62370"/>
                        <a14:backgroundMark x1="62305" y1="65625" x2="63379" y2="60547"/>
                        <a14:backgroundMark x1="34375" y1="71224" x2="48535" y2="77344"/>
                        <a14:backgroundMark x1="48535" y1="55469" x2="67285" y2="78906"/>
                        <a14:backgroundMark x1="57129" y1="49089" x2="63379" y2="488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84912" y="1836637"/>
            <a:ext cx="9144000" cy="6858000"/>
          </a:xfrm>
          <a:prstGeom prst="rect">
            <a:avLst/>
          </a:prstGeom>
        </p:spPr>
      </p:pic>
      <p:pic>
        <p:nvPicPr>
          <p:cNvPr id="2" name="Tră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079480" y="6248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65736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4036">
        <p15:prstTrans prst="fallOver"/>
      </p:transition>
    </mc:Choice>
    <mc:Fallback xmlns="">
      <p:transition spd="slow" advTm="140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20195 -0.0641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91" y="-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-0.1362 -0.0004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́ng sớ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5247" y="574637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36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7082">
        <p15:prstTrans prst="fallOver"/>
      </p:transition>
    </mc:Choice>
    <mc:Fallback xmlns="">
      <p:transition spd="slow" advTm="70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1.7|0.5|2.3|0.5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1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377</TotalTime>
  <Words>166</Words>
  <Application>Microsoft Office PowerPoint</Application>
  <PresentationFormat>Widescreen</PresentationFormat>
  <Paragraphs>31</Paragraphs>
  <Slides>27</Slides>
  <Notes>0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.VnAvant</vt:lpstr>
      <vt:lpstr>.VnCommercial Script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</cp:lastModifiedBy>
  <cp:revision>40</cp:revision>
  <dcterms:created xsi:type="dcterms:W3CDTF">2021-02-17T15:02:37Z</dcterms:created>
  <dcterms:modified xsi:type="dcterms:W3CDTF">2024-05-04T09:42:33Z</dcterms:modified>
</cp:coreProperties>
</file>