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24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926DE-9DA2-4A2E-B4BF-DD4E28BC968F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F4983-DA78-46FD-AA70-F609126FB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657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926DE-9DA2-4A2E-B4BF-DD4E28BC968F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F4983-DA78-46FD-AA70-F609126FB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600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926DE-9DA2-4A2E-B4BF-DD4E28BC968F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F4983-DA78-46FD-AA70-F609126FB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050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926DE-9DA2-4A2E-B4BF-DD4E28BC968F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F4983-DA78-46FD-AA70-F609126FB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574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926DE-9DA2-4A2E-B4BF-DD4E28BC968F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F4983-DA78-46FD-AA70-F609126FB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855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926DE-9DA2-4A2E-B4BF-DD4E28BC968F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F4983-DA78-46FD-AA70-F609126FB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541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926DE-9DA2-4A2E-B4BF-DD4E28BC968F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F4983-DA78-46FD-AA70-F609126FB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37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926DE-9DA2-4A2E-B4BF-DD4E28BC968F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F4983-DA78-46FD-AA70-F609126FB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957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926DE-9DA2-4A2E-B4BF-DD4E28BC968F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F4983-DA78-46FD-AA70-F609126FB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397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926DE-9DA2-4A2E-B4BF-DD4E28BC968F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F4983-DA78-46FD-AA70-F609126FB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918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926DE-9DA2-4A2E-B4BF-DD4E28BC968F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F4983-DA78-46FD-AA70-F609126FB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572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926DE-9DA2-4A2E-B4BF-DD4E28BC968F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F4983-DA78-46FD-AA70-F609126FB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875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08"/>
            <a:ext cx="9143999" cy="686823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09800" y="381000"/>
            <a:ext cx="495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PHÒNG GIÁO DỤC VÀ ĐÀO TẠO QUẬN LONG BIÊN</a:t>
            </a:r>
          </a:p>
          <a:p>
            <a:r>
              <a:rPr lang="en-US" b="1" dirty="0" smtClean="0"/>
              <a:t>           </a:t>
            </a:r>
            <a:r>
              <a:rPr lang="vi-VN" b="1" dirty="0" smtClean="0"/>
              <a:t>T</a:t>
            </a:r>
            <a:r>
              <a:rPr lang="en-US" b="1" dirty="0" smtClean="0"/>
              <a:t>RƯỜNG MẦM NON HOA SỮA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219200" y="1524000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</a:t>
            </a:r>
            <a:r>
              <a:rPr lang="en-US" sz="2800" b="1" dirty="0" smtClean="0">
                <a:solidFill>
                  <a:srgbClr val="FF0000"/>
                </a:solidFill>
              </a:rPr>
              <a:t>LĨNH VỰC PHÁT TRIỂN THỂ CHẤT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0" y="2514600"/>
            <a:ext cx="48767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002060"/>
                </a:solidFill>
              </a:rPr>
              <a:t>Đề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tài</a:t>
            </a:r>
            <a:r>
              <a:rPr lang="en-US" b="1" dirty="0" smtClean="0">
                <a:solidFill>
                  <a:srgbClr val="002060"/>
                </a:solidFill>
              </a:rPr>
              <a:t>: </a:t>
            </a:r>
            <a:r>
              <a:rPr lang="en-US" b="1" dirty="0" err="1" smtClean="0">
                <a:solidFill>
                  <a:srgbClr val="002060"/>
                </a:solidFill>
              </a:rPr>
              <a:t>Chạy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liên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tục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theo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hướng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thẳng</a:t>
            </a:r>
            <a:r>
              <a:rPr lang="en-US" b="1" dirty="0" smtClean="0">
                <a:solidFill>
                  <a:srgbClr val="002060"/>
                </a:solidFill>
              </a:rPr>
              <a:t> 15m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                          TCVĐ: </a:t>
            </a:r>
            <a:r>
              <a:rPr lang="en-US" b="1" dirty="0" err="1" smtClean="0">
                <a:solidFill>
                  <a:srgbClr val="002060"/>
                </a:solidFill>
              </a:rPr>
              <a:t>Kéo</a:t>
            </a:r>
            <a:r>
              <a:rPr lang="en-US" b="1" dirty="0" smtClean="0">
                <a:solidFill>
                  <a:srgbClr val="002060"/>
                </a:solidFill>
              </a:rPr>
              <a:t> co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                      </a:t>
            </a:r>
            <a:r>
              <a:rPr lang="en-US" b="1" dirty="0" err="1" smtClean="0">
                <a:solidFill>
                  <a:srgbClr val="002060"/>
                </a:solidFill>
              </a:rPr>
              <a:t>Lứa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tuổi</a:t>
            </a:r>
            <a:r>
              <a:rPr lang="en-US" b="1" dirty="0" smtClean="0">
                <a:solidFill>
                  <a:srgbClr val="002060"/>
                </a:solidFill>
              </a:rPr>
              <a:t>: 3-4 </a:t>
            </a:r>
            <a:r>
              <a:rPr lang="en-US" b="1" dirty="0" err="1" smtClean="0">
                <a:solidFill>
                  <a:srgbClr val="002060"/>
                </a:solidFill>
              </a:rPr>
              <a:t>tuổi</a:t>
            </a:r>
            <a:endParaRPr lang="en-US" b="1" dirty="0" smtClean="0">
              <a:solidFill>
                <a:srgbClr val="002060"/>
              </a:solidFill>
            </a:endParaRPr>
          </a:p>
          <a:p>
            <a:r>
              <a:rPr lang="en-US" b="1" dirty="0" smtClean="0">
                <a:solidFill>
                  <a:srgbClr val="002060"/>
                </a:solidFill>
              </a:rPr>
              <a:t>                 </a:t>
            </a:r>
            <a:r>
              <a:rPr lang="en-US" b="1" dirty="0" err="1" smtClean="0">
                <a:solidFill>
                  <a:srgbClr val="002060"/>
                </a:solidFill>
              </a:rPr>
              <a:t>Giáo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viên</a:t>
            </a:r>
            <a:r>
              <a:rPr lang="en-US" b="1" dirty="0" smtClean="0">
                <a:solidFill>
                  <a:srgbClr val="002060"/>
                </a:solidFill>
              </a:rPr>
              <a:t>: </a:t>
            </a:r>
            <a:r>
              <a:rPr lang="vi-VN" b="1" smtClean="0">
                <a:solidFill>
                  <a:srgbClr val="002060"/>
                </a:solidFill>
              </a:rPr>
              <a:t>Nguyễn Thị Len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9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5" name="TextBox 4"/>
          <p:cNvSpPr txBox="1"/>
          <p:nvPr/>
        </p:nvSpPr>
        <p:spPr>
          <a:xfrm>
            <a:off x="3505200" y="2057400"/>
            <a:ext cx="274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002060"/>
                </a:solidFill>
              </a:rPr>
              <a:t>Khởi</a:t>
            </a: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</a:rPr>
              <a:t>động</a:t>
            </a:r>
            <a:endParaRPr lang="en-US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484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2895600" y="2057400"/>
            <a:ext cx="312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2060"/>
                </a:solidFill>
              </a:rPr>
              <a:t>Vận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động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cơ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bản</a:t>
            </a:r>
            <a:endParaRPr lang="en-US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350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958"/>
            <a:ext cx="9143999" cy="6863957"/>
          </a:xfrm>
        </p:spPr>
      </p:pic>
      <p:sp>
        <p:nvSpPr>
          <p:cNvPr id="5" name="TextBox 4"/>
          <p:cNvSpPr txBox="1"/>
          <p:nvPr/>
        </p:nvSpPr>
        <p:spPr>
          <a:xfrm>
            <a:off x="2819400" y="2819400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2060"/>
                </a:solidFill>
              </a:rPr>
              <a:t>Trò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chơi</a:t>
            </a:r>
            <a:r>
              <a:rPr lang="en-US" sz="3200" b="1" dirty="0" smtClean="0">
                <a:solidFill>
                  <a:srgbClr val="002060"/>
                </a:solidFill>
              </a:rPr>
              <a:t>: </a:t>
            </a:r>
            <a:r>
              <a:rPr lang="en-US" sz="3200" b="1" dirty="0" err="1" smtClean="0">
                <a:solidFill>
                  <a:srgbClr val="002060"/>
                </a:solidFill>
              </a:rPr>
              <a:t>Kéo</a:t>
            </a:r>
            <a:r>
              <a:rPr lang="en-US" sz="3200" b="1" dirty="0" smtClean="0">
                <a:solidFill>
                  <a:srgbClr val="002060"/>
                </a:solidFill>
              </a:rPr>
              <a:t> co</a:t>
            </a:r>
            <a:endParaRPr lang="en-US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244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2400"/>
            <a:ext cx="9220200" cy="7010400"/>
          </a:xfrm>
        </p:spPr>
      </p:pic>
      <p:sp>
        <p:nvSpPr>
          <p:cNvPr id="5" name="TextBox 4"/>
          <p:cNvSpPr txBox="1"/>
          <p:nvPr/>
        </p:nvSpPr>
        <p:spPr>
          <a:xfrm>
            <a:off x="2667000" y="1143000"/>
            <a:ext cx="3962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</a:rPr>
              <a:t>Bài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học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đến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đây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là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kết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thúc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xin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chào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và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hẹn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gặp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lại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các</a:t>
            </a:r>
            <a:r>
              <a:rPr lang="en-US" sz="3600" b="1" dirty="0" smtClean="0">
                <a:solidFill>
                  <a:srgbClr val="FF0000"/>
                </a:solidFill>
              </a:rPr>
              <a:t> con!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33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78</Words>
  <Application>Microsoft Office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Dgh</cp:lastModifiedBy>
  <cp:revision>3</cp:revision>
  <dcterms:created xsi:type="dcterms:W3CDTF">2024-05-01T13:37:34Z</dcterms:created>
  <dcterms:modified xsi:type="dcterms:W3CDTF">2024-06-18T02:09:04Z</dcterms:modified>
</cp:coreProperties>
</file>