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63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77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4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1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64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75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6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91EE-3FD8-4175-B1AE-21BFEE12CA75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988C8-A35D-4F91-89CD-3CB6AE5E0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2203" y="188497"/>
            <a:ext cx="4155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pPr algn="ctr"/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5693" y="2080021"/>
            <a:ext cx="720011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VẬN ĐỘNG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53076" y="3405187"/>
            <a:ext cx="6525376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 :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TRONG ĐƯỜNG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</a:p>
          <a:p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TCVĐ : HAI CHÚ CHIM XINH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NHÀ TRẺ (24-36 THÁNG )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15-17 PHÚT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49806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0" descr="Pict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286" y="891194"/>
            <a:ext cx="1304925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0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nhac bai tap phat trien chung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hoi dong.wma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419100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05175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42" end="16765.5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0772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“ĐẬP BÓNG 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nhac bai tap phat trien chu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7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7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him me chim con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62400" y="3810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4519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73</Words>
  <Application>Microsoft Office PowerPoint</Application>
  <PresentationFormat>On-screen Show (4:3)</PresentationFormat>
  <Paragraphs>14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1. Ổn định tổ chức</vt:lpstr>
      <vt:lpstr>Khởi động</vt:lpstr>
      <vt:lpstr>Bài tập phát triển chung</vt:lpstr>
      <vt:lpstr>TRÒ CHƠI : “ĐẬP BÓNG ”</vt:lpstr>
      <vt:lpstr>Hồi tĩnh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VĐCB: Đi thăng bằng trên ghế thể dục TCVĐ: Chuyền bóng</dc:title>
  <dc:creator>Welcome</dc:creator>
  <cp:lastModifiedBy>sang thuy</cp:lastModifiedBy>
  <cp:revision>25</cp:revision>
  <dcterms:created xsi:type="dcterms:W3CDTF">2018-10-03T05:51:16Z</dcterms:created>
  <dcterms:modified xsi:type="dcterms:W3CDTF">2024-01-03T15:32:13Z</dcterms:modified>
</cp:coreProperties>
</file>