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7" r:id="rId5"/>
    <p:sldId id="268" r:id="rId6"/>
    <p:sldId id="269" r:id="rId7"/>
    <p:sldId id="27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" y="12192"/>
            <a:ext cx="9198235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01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44000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6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3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43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3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19</cp:revision>
  <dcterms:created xsi:type="dcterms:W3CDTF">2019-01-05T03:30:36Z</dcterms:created>
  <dcterms:modified xsi:type="dcterms:W3CDTF">2024-03-18T09:47:09Z</dcterms:modified>
</cp:coreProperties>
</file>