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5" r:id="rId5"/>
    <p:sldId id="266" r:id="rId6"/>
    <p:sldId id="267" r:id="rId7"/>
    <p:sldId id="269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 Diệp</a:t>
            </a: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học:2022-2023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0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2192"/>
            <a:ext cx="9127744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2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53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35</cp:revision>
  <dcterms:created xsi:type="dcterms:W3CDTF">2019-01-05T03:30:36Z</dcterms:created>
  <dcterms:modified xsi:type="dcterms:W3CDTF">2023-01-31T09:48:00Z</dcterms:modified>
</cp:coreProperties>
</file>