
<file path=[Content_Types].xml><?xml version="1.0" encoding="utf-8"?>
<Types xmlns="http://schemas.openxmlformats.org/package/2006/content-types">
  <Default Extension="mp3" ContentType="audio/mpeg"/>
  <Default Extension="png" ContentType="image/png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media2.WAV" ContentType="audio/x-wav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9" r:id="rId3"/>
    <p:sldId id="261" r:id="rId4"/>
    <p:sldId id="263" r:id="rId5"/>
    <p:sldId id="298" r:id="rId6"/>
    <p:sldId id="299" r:id="rId7"/>
    <p:sldId id="300" r:id="rId8"/>
    <p:sldId id="301" r:id="rId9"/>
    <p:sldId id="269" r:id="rId10"/>
    <p:sldId id="302" r:id="rId11"/>
    <p:sldId id="296" r:id="rId12"/>
    <p:sldId id="303" r:id="rId13"/>
    <p:sldId id="287" r:id="rId14"/>
    <p:sldId id="286" r:id="rId15"/>
    <p:sldId id="291" r:id="rId16"/>
    <p:sldId id="295" r:id="rId17"/>
    <p:sldId id="282" r:id="rId18"/>
    <p:sldId id="28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94000" autoAdjust="0"/>
  </p:normalViewPr>
  <p:slideViewPr>
    <p:cSldViewPr>
      <p:cViewPr varScale="1">
        <p:scale>
          <a:sx n="69" d="100"/>
          <a:sy n="69" d="100"/>
        </p:scale>
        <p:origin x="54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F3DF3-A1E2-441A-9C11-4B62C23775D2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77EF9-E129-4E25-87ED-5388790B9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99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77EF9-E129-4E25-87ED-5388790B93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93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77EF9-E129-4E25-87ED-5388790B93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98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88B1C-01EE-41C9-BCE0-3E111E4E600A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image" Target="../media/image3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image" Target="../media/image3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image" Target="../media/image3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f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eg"/><Relationship Id="rId7" Type="http://schemas.openxmlformats.org/officeDocument/2006/relationships/image" Target="../media/image21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fif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7"/>
          <p:cNvSpPr txBox="1">
            <a:spLocks noChangeArrowheads="1"/>
          </p:cNvSpPr>
          <p:nvPr/>
        </p:nvSpPr>
        <p:spPr bwMode="auto">
          <a:xfrm>
            <a:off x="990600" y="800884"/>
            <a:ext cx="729615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Inflate">
              <a:avLst/>
            </a:prstTxWarp>
            <a:spAutoFit/>
          </a:bodyPr>
          <a:lstStyle/>
          <a:p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endParaRPr lang="en-US" sz="28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23" descr="861991ptj0g7jwj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8286750" y="4352925"/>
            <a:ext cx="8572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23" descr="861991ptj0g7jwj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8286750" y="4359275"/>
            <a:ext cx="8572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23" descr="861991ptj0g7jwj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148513" y="5176837"/>
            <a:ext cx="8572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23" descr="861991ptj0g7jwj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572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23" descr="861991ptj0g7jwj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809624" y="-893556"/>
            <a:ext cx="8572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742949" y="2793568"/>
            <a:ext cx="797242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KPKH: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tượng:3- 4tuổi</a:t>
            </a:r>
            <a:endParaRPr lang="en-US" sz="360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6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Hảo</a:t>
            </a:r>
            <a:endParaRPr lang="en-US" sz="360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896"/>
            <a:ext cx="9220200" cy="70055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1447800"/>
            <a:ext cx="4648200" cy="1371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prstTxWarp prst="textWave1">
              <a:avLst>
                <a:gd name="adj1" fmla="val 12500"/>
                <a:gd name="adj2" fmla="val -4978"/>
              </a:avLst>
            </a:prstTxWarp>
            <a:spAutoFit/>
          </a:bodyPr>
          <a:lstStyle/>
          <a:p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TRÒ CH</a:t>
            </a:r>
            <a:r>
              <a:rPr lang="vi-VN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Ơ</a:t>
            </a: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 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1: AI CHỌN ĐÚNG</a:t>
            </a:r>
          </a:p>
        </p:txBody>
      </p:sp>
    </p:spTree>
    <p:extLst>
      <p:ext uri="{BB962C8B-B14F-4D97-AF65-F5344CB8AC3E}">
        <p14:creationId xmlns:p14="http://schemas.microsoft.com/office/powerpoint/2010/main" val="276925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199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BAY GỒM CÓ NHỮNG BỘ PHẬN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3416587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4401701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5435887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: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2424546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060" y="1248438"/>
            <a:ext cx="2670279" cy="396274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609600"/>
            <a:ext cx="7543800" cy="5217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MÁY BAY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 PH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TIỆN GIAO THÔNG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ƯỜN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 GÌ?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190574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2972545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4162394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endParaRPr lang="en-US"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8691" y="5352243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59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8000" kern="10" dirty="0">
              <a:ln w="9525">
                <a:solidFill>
                  <a:schemeClr val="hlink"/>
                </a:solidFill>
                <a:round/>
                <a:headEnd/>
                <a:tailEnd/>
              </a:ln>
              <a:solidFill>
                <a:srgbClr val="00FF00"/>
              </a:solidFill>
              <a:latin typeface=".VnArab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457200"/>
            <a:ext cx="7162800" cy="1027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nl-NL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endParaRPr lang="nl-NL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r>
              <a:rPr lang="nl-N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MÁY </a:t>
            </a:r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BAY </a:t>
            </a:r>
            <a:r>
              <a:rPr lang="nl-N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</a:t>
            </a:r>
            <a:r>
              <a:rPr lang="vi-V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ƯỢC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DÙNG ĐỂ LÀM GÌ</a:t>
            </a:r>
            <a:r>
              <a:rPr lang="nl-N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87236" y="2337022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3360816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1764" y="4389006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3945" y="54128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 dirty="0" err="1">
                <a:solidFill>
                  <a:srgbClr val="FF3300"/>
                </a:solidFill>
                <a:latin typeface="Arial" charset="0"/>
              </a:rPr>
              <a:t>Đúng</a:t>
            </a:r>
            <a:r>
              <a:rPr lang="en-US" sz="42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4200" b="1" dirty="0" err="1">
                <a:solidFill>
                  <a:srgbClr val="FF3300"/>
                </a:solidFill>
                <a:latin typeface="Arial" charset="0"/>
              </a:rPr>
              <a:t>rồi</a:t>
            </a:r>
            <a:r>
              <a:rPr lang="en-US" sz="4200" b="1" dirty="0">
                <a:solidFill>
                  <a:srgbClr val="FF3300"/>
                </a:solidFill>
                <a:latin typeface="Arial" charset="0"/>
              </a:rPr>
              <a:t> </a:t>
            </a:r>
          </a:p>
          <a:p>
            <a:pPr algn="ctr"/>
            <a:r>
              <a:rPr lang="en-US" sz="4200" b="1" dirty="0" err="1">
                <a:solidFill>
                  <a:srgbClr val="FF3300"/>
                </a:solidFill>
                <a:latin typeface="Arial" charset="0"/>
              </a:rPr>
              <a:t>Hoan</a:t>
            </a:r>
            <a:r>
              <a:rPr lang="en-US" sz="42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4200" b="1" dirty="0" err="1">
                <a:solidFill>
                  <a:srgbClr val="FF3300"/>
                </a:solidFill>
                <a:latin typeface="Arial" charset="0"/>
              </a:rPr>
              <a:t>hô</a:t>
            </a:r>
            <a:r>
              <a:rPr lang="en-US" sz="42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4200" b="1" dirty="0" err="1">
                <a:solidFill>
                  <a:srgbClr val="FF3300"/>
                </a:solidFill>
                <a:latin typeface="Arial" charset="0"/>
              </a:rPr>
              <a:t>bạn</a:t>
            </a:r>
            <a:endParaRPr lang="en-US" sz="4200" b="1" dirty="0">
              <a:solidFill>
                <a:srgbClr val="FF3300"/>
              </a:solidFill>
              <a:latin typeface="Arial" charset="0"/>
            </a:endParaRP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48dbbe54e2d6d_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9939" name="WordArt 3"/>
          <p:cNvSpPr>
            <a:spLocks noChangeArrowheads="1" noChangeShapeType="1" noTextEdit="1"/>
          </p:cNvSpPr>
          <p:nvPr/>
        </p:nvSpPr>
        <p:spPr bwMode="auto">
          <a:xfrm>
            <a:off x="914400" y="762000"/>
            <a:ext cx="7315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Trò chơi " Thi ai nhanh" 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39940" name="Picture 4" descr="lang 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24400"/>
            <a:ext cx="2133600" cy="2133600"/>
          </a:xfrm>
          <a:prstGeom prst="rect">
            <a:avLst/>
          </a:prstGeom>
          <a:noFill/>
        </p:spPr>
      </p:pic>
      <p:pic>
        <p:nvPicPr>
          <p:cNvPr id="39941" name="Picture 5" descr="lang 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4724400"/>
            <a:ext cx="21336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48dd1002eefe5_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A7F22"/>
            </a:solidFill>
            <a:miter lim="800000"/>
            <a:headEnd/>
            <a:tailEnd/>
          </a:ln>
        </p:spPr>
      </p:pic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1143000" y="914400"/>
            <a:ext cx="7315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Kính chúc các cô mạnh khỏe hạnh phúc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nh-dep-hoa-tapchidanong-2-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2216727" y="277522"/>
            <a:ext cx="4641273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HOẠT ĐỘNG 1</a:t>
            </a:r>
          </a:p>
        </p:txBody>
      </p:sp>
      <p:pic>
        <p:nvPicPr>
          <p:cNvPr id="5123" name="Picture 38" descr="878031oq6iuoirb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28600"/>
            <a:ext cx="3048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38" descr="878031oq6iuoirb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1076325" y="-1076325"/>
            <a:ext cx="381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38" descr="878031oq6iuoirb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39200" y="0"/>
            <a:ext cx="3048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38" descr="878031oq6iuoirb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7686675" y="-1076325"/>
            <a:ext cx="381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38" descr="878031oq6iuoirb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7724775" y="5438775"/>
            <a:ext cx="3048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38" descr="878031oq6iuoirb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8763000" y="4038600"/>
            <a:ext cx="381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38" descr="878031oq6iuoirb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1114425" y="5438775"/>
            <a:ext cx="3048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38" descr="878031oq6iuoirb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0" y="4324350"/>
            <a:ext cx="381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WordArt 22"/>
          <p:cNvSpPr>
            <a:spLocks noChangeArrowheads="1" noChangeShapeType="1" noTextEdit="1"/>
          </p:cNvSpPr>
          <p:nvPr/>
        </p:nvSpPr>
        <p:spPr bwMode="auto">
          <a:xfrm>
            <a:off x="1219200" y="1191922"/>
            <a:ext cx="6857999" cy="6585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835"/>
              </a:avLst>
            </a:prstTxWarp>
          </a:bodyPr>
          <a:lstStyle/>
          <a:p>
            <a:pPr algn="ctr"/>
            <a:r>
              <a:rPr lang="vi-VN" sz="3600" kern="10" spc="-36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36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Những</a:t>
            </a:r>
            <a:r>
              <a:rPr lang="en-US" sz="3600" kern="10" spc="-36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con </a:t>
            </a:r>
            <a:r>
              <a:rPr lang="en-US" sz="3600" kern="10" spc="-36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</a:t>
            </a:r>
            <a:r>
              <a:rPr lang="vi-VN" sz="3600" kern="10" spc="-36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ường</a:t>
            </a:r>
            <a:r>
              <a:rPr lang="en-US" sz="3600" kern="10" spc="-36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36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em</a:t>
            </a:r>
            <a:r>
              <a:rPr lang="en-US" sz="3600" kern="10" spc="-36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36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yêu</a:t>
            </a:r>
            <a:endParaRPr lang="en-US" sz="3600" kern="10" spc="-36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3" name="Belamphicong-HoangAnh_872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657600" y="2418049"/>
            <a:ext cx="1295400" cy="1295400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4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245601" cy="6934201"/>
          </a:xfrm>
          <a:prstGeom prst="rect">
            <a:avLst/>
          </a:prstGeom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04799" y="838200"/>
            <a:ext cx="8388351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ộng</a:t>
            </a:r>
            <a:r>
              <a:rPr lang="en-US" sz="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fr-F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PTGT </a:t>
            </a:r>
            <a:r>
              <a:rPr lang="fr-F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1" name="Picture 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5181600"/>
            <a:ext cx="1371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5181600"/>
            <a:ext cx="152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H="1">
            <a:off x="7696200" y="0"/>
            <a:ext cx="144780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0" y="0"/>
            <a:ext cx="9969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1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924800" y="716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t="6425" b="8757"/>
          <a:stretch/>
        </p:blipFill>
        <p:spPr>
          <a:xfrm>
            <a:off x="356755" y="-38100"/>
            <a:ext cx="4384964" cy="31241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9467" r="399" b="13734"/>
          <a:stretch/>
        </p:blipFill>
        <p:spPr>
          <a:xfrm>
            <a:off x="4849091" y="38099"/>
            <a:ext cx="4225636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/>
          <a:srcRect t="6471" b="5668"/>
          <a:stretch/>
        </p:blipFill>
        <p:spPr>
          <a:xfrm>
            <a:off x="249382" y="3072244"/>
            <a:ext cx="4384964" cy="35814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/>
          <a:srcRect t="6701" b="6701"/>
          <a:stretch/>
        </p:blipFill>
        <p:spPr>
          <a:xfrm flipH="1">
            <a:off x="4724400" y="3131126"/>
            <a:ext cx="4267200" cy="3778449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766" y="1763940"/>
            <a:ext cx="5943600" cy="317772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6629400" y="1730731"/>
            <a:ext cx="990600" cy="14696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20000" y="1084400"/>
            <a:ext cx="121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40298" y="5543240"/>
            <a:ext cx="2617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5611" y="1981200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8774" y="317618"/>
            <a:ext cx="2989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802250" y="3008019"/>
            <a:ext cx="1823689" cy="2953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273800" y="3233609"/>
            <a:ext cx="1906973" cy="23096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606441" y="935602"/>
            <a:ext cx="556097" cy="33044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625455" y="935602"/>
            <a:ext cx="1005369" cy="14265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10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stockphoto-686869508-640_adpp_i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855" y="-7620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7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3575339"/>
            <a:ext cx="8001000" cy="3248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28600"/>
            <a:ext cx="8000999" cy="31861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38800" y="3810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60960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31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30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12074912_Binhthuan_kinh+khi+ca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-6159"/>
            <a:ext cx="2476499" cy="2590799"/>
          </a:xfrm>
          <a:prstGeom prst="rect">
            <a:avLst/>
          </a:prstGeom>
        </p:spPr>
      </p:pic>
      <p:pic>
        <p:nvPicPr>
          <p:cNvPr id="14" name="Picture 13" descr="tau vu tru.jpg"/>
          <p:cNvPicPr>
            <a:picLocks noChangeAspect="1"/>
          </p:cNvPicPr>
          <p:nvPr/>
        </p:nvPicPr>
        <p:blipFill rotWithShape="1">
          <a:blip r:embed="rId3"/>
          <a:srcRect l="6666"/>
          <a:stretch/>
        </p:blipFill>
        <p:spPr>
          <a:xfrm>
            <a:off x="2590799" y="4419599"/>
            <a:ext cx="3200401" cy="23885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1" y="4419599"/>
            <a:ext cx="3352799" cy="2438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25741"/>
          <a:stretch/>
        </p:blipFill>
        <p:spPr>
          <a:xfrm>
            <a:off x="13855" y="4419600"/>
            <a:ext cx="2529622" cy="2417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" y="0"/>
            <a:ext cx="3172690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-6159"/>
            <a:ext cx="3200400" cy="23677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38"/>
          <a:stretch/>
        </p:blipFill>
        <p:spPr>
          <a:xfrm>
            <a:off x="-24245" y="2411460"/>
            <a:ext cx="3224645" cy="1996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429" y="2411461"/>
            <a:ext cx="3005571" cy="195637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574414" y="3839721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Máy</a:t>
            </a:r>
            <a:r>
              <a:rPr lang="en-US" dirty="0" smtClean="0"/>
              <a:t> </a:t>
            </a:r>
            <a:r>
              <a:rPr lang="en-US" dirty="0"/>
              <a:t>bay </a:t>
            </a:r>
            <a:r>
              <a:rPr lang="en-US" dirty="0" err="1" smtClean="0"/>
              <a:t>bà</a:t>
            </a:r>
            <a:r>
              <a:rPr lang="en-US" dirty="0"/>
              <a:t> </a:t>
            </a:r>
            <a:r>
              <a:rPr lang="en-US" dirty="0" err="1"/>
              <a:t>già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791449" y="204212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Kinh</a:t>
            </a:r>
            <a:r>
              <a:rPr lang="en-US" dirty="0"/>
              <a:t> </a:t>
            </a:r>
            <a:r>
              <a:rPr lang="en-US" dirty="0" err="1" smtClean="0"/>
              <a:t>khí</a:t>
            </a:r>
            <a:r>
              <a:rPr lang="en-US" dirty="0"/>
              <a:t>  </a:t>
            </a:r>
            <a:r>
              <a:rPr lang="en-US" dirty="0" err="1"/>
              <a:t>cầu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010400" y="6324600"/>
            <a:ext cx="2019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Máy</a:t>
            </a:r>
            <a:r>
              <a:rPr lang="en-US" dirty="0" smtClean="0"/>
              <a:t> </a:t>
            </a:r>
            <a:r>
              <a:rPr lang="en-US" dirty="0"/>
              <a:t>bay </a:t>
            </a:r>
            <a:r>
              <a:rPr lang="en-US" dirty="0" err="1" smtClean="0"/>
              <a:t>chiến</a:t>
            </a:r>
            <a:r>
              <a:rPr lang="en-US" dirty="0"/>
              <a:t> </a:t>
            </a:r>
            <a:r>
              <a:rPr lang="en-US" dirty="0" err="1"/>
              <a:t>đấu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3733800"/>
            <a:ext cx="2086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Máy</a:t>
            </a:r>
            <a:r>
              <a:rPr lang="en-US" dirty="0"/>
              <a:t> bay </a:t>
            </a:r>
            <a:r>
              <a:rPr lang="en-US" dirty="0" err="1"/>
              <a:t>tàng</a:t>
            </a:r>
            <a:r>
              <a:rPr lang="en-US" dirty="0"/>
              <a:t> </a:t>
            </a:r>
            <a:r>
              <a:rPr lang="en-US" dirty="0" err="1"/>
              <a:t>hình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52400" y="1524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Tàu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vũ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trụ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38600" y="20136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Pháo</a:t>
            </a:r>
            <a:r>
              <a:rPr lang="en-US" dirty="0"/>
              <a:t> </a:t>
            </a:r>
            <a:r>
              <a:rPr lang="en-US" dirty="0" err="1"/>
              <a:t>đài</a:t>
            </a:r>
            <a:r>
              <a:rPr lang="en-US" dirty="0"/>
              <a:t> </a:t>
            </a:r>
            <a:r>
              <a:rPr lang="en-US" dirty="0" smtClean="0"/>
              <a:t>bay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200400" y="6324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Máy</a:t>
            </a:r>
            <a:r>
              <a:rPr lang="en-US" dirty="0" smtClean="0"/>
              <a:t> </a:t>
            </a:r>
            <a:r>
              <a:rPr lang="en-US" dirty="0"/>
              <a:t>bay </a:t>
            </a:r>
            <a:r>
              <a:rPr lang="en-US" dirty="0" err="1" smtClean="0"/>
              <a:t>chiến</a:t>
            </a:r>
            <a:r>
              <a:rPr lang="en-US" dirty="0"/>
              <a:t> </a:t>
            </a:r>
            <a:r>
              <a:rPr lang="en-US" dirty="0" err="1"/>
              <a:t>đấu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271</Words>
  <Application>Microsoft Office PowerPoint</Application>
  <PresentationFormat>On-screen Show (4:3)</PresentationFormat>
  <Paragraphs>50</Paragraphs>
  <Slides>18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.VnArabia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MÁY BAY GỒM CÓ NHỮNG BỘ PHẬN NÀO?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89</cp:revision>
  <dcterms:created xsi:type="dcterms:W3CDTF">2016-11-23T13:34:46Z</dcterms:created>
  <dcterms:modified xsi:type="dcterms:W3CDTF">2024-06-24T01:19:42Z</dcterms:modified>
</cp:coreProperties>
</file>