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00" y="-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27- 03-2019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lời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dạy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LoiCoDan-BaoAn-25095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Quan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xét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mẫu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25052"/>
            <a:ext cx="9151269" cy="68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1145</TotalTime>
  <Words>57</Words>
  <Application>Microsoft Office PowerPoint</Application>
  <PresentationFormat>On-screen Show (4:3)</PresentationFormat>
  <Paragraphs>12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Hát nhớ lời cô dạy</vt:lpstr>
      <vt:lpstr>Quan sát và nhận xét tranh mẫu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49</cp:revision>
  <dcterms:created xsi:type="dcterms:W3CDTF">2017-11-07T05:57:17Z</dcterms:created>
  <dcterms:modified xsi:type="dcterms:W3CDTF">2019-03-13T04:55:16Z</dcterms:modified>
</cp:coreProperties>
</file>