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847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:+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VĐ VTTTTC “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                                                                               +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NH:Lý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TC: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26-01-2019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VĐVTTTTC: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Lý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LyCayXanhBeat-V.A-40895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LyCayXanh-V.A-408297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TC: </a:t>
            </a:r>
            <a:r>
              <a:rPr lang="en-US" dirty="0" err="1" smtClean="0">
                <a:solidFill>
                  <a:srgbClr val="FF0000"/>
                </a:solidFill>
              </a:rPr>
              <a:t>Chuyền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72</Words>
  <Application>Microsoft Office PowerPoint</Application>
  <PresentationFormat>On-screen Show (4:3)</PresentationFormat>
  <Paragraphs>14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VĐVTTTTC: Em yêy cây xanh</vt:lpstr>
      <vt:lpstr>Nghe hát: Lý cây xanh</vt:lpstr>
      <vt:lpstr>PowerPoint Presentation</vt:lpstr>
      <vt:lpstr>TC: Chuyền tin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42</cp:revision>
  <dcterms:created xsi:type="dcterms:W3CDTF">2018-11-06T04:58:53Z</dcterms:created>
  <dcterms:modified xsi:type="dcterms:W3CDTF">2019-01-21T04:59:19Z</dcterms:modified>
</cp:coreProperties>
</file>