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6" r:id="rId8"/>
    <p:sldId id="267" r:id="rId9"/>
    <p:sldId id="270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>
        <p:scale>
          <a:sx n="72" d="100"/>
          <a:sy n="72" d="100"/>
        </p:scale>
        <p:origin x="-1100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64D2-95A8-4E17-AF90-2D67421840D2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931-4540-48B8-ACE4-E21AC715C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37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64D2-95A8-4E17-AF90-2D67421840D2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931-4540-48B8-ACE4-E21AC715C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99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64D2-95A8-4E17-AF90-2D67421840D2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931-4540-48B8-ACE4-E21AC715C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5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64D2-95A8-4E17-AF90-2D67421840D2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931-4540-48B8-ACE4-E21AC715C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51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64D2-95A8-4E17-AF90-2D67421840D2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931-4540-48B8-ACE4-E21AC715C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821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64D2-95A8-4E17-AF90-2D67421840D2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931-4540-48B8-ACE4-E21AC715C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03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64D2-95A8-4E17-AF90-2D67421840D2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931-4540-48B8-ACE4-E21AC715C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44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64D2-95A8-4E17-AF90-2D67421840D2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931-4540-48B8-ACE4-E21AC715C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25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64D2-95A8-4E17-AF90-2D67421840D2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931-4540-48B8-ACE4-E21AC715C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331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64D2-95A8-4E17-AF90-2D67421840D2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931-4540-48B8-ACE4-E21AC715C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854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64D2-95A8-4E17-AF90-2D67421840D2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931-4540-48B8-ACE4-E21AC715C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752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C64D2-95A8-4E17-AF90-2D67421840D2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CF931-4540-48B8-ACE4-E21AC715C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898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1.ppt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26550"/>
              </p:ext>
            </p:extLst>
          </p:nvPr>
        </p:nvGraphicFramePr>
        <p:xfrm>
          <a:off x="0" y="-152400"/>
          <a:ext cx="9347200" cy="701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Presentation" r:id="rId3" imgW="3820710" imgH="2865022" progId="PowerPoint.Show.12">
                  <p:embed/>
                </p:oleObj>
              </mc:Choice>
              <mc:Fallback>
                <p:oleObj name="Presentation" r:id="rId3" imgW="3820710" imgH="2865022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52400"/>
                        <a:ext cx="9347200" cy="701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00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-nen-powerpoint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" y="0"/>
            <a:ext cx="9109602" cy="706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nhRenhRangRang-V.A-369418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989.6128" end="158036.41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48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84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46" y="-213520"/>
            <a:ext cx="9525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47107" y="832683"/>
            <a:ext cx="1850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Mu </a:t>
            </a:r>
            <a:r>
              <a:rPr lang="en-US" sz="2400" b="1" dirty="0" err="1" smtClean="0"/>
              <a:t>bàn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chân</a:t>
            </a:r>
            <a:endParaRPr lang="en-US" sz="2400" b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998717" y="1524000"/>
            <a:ext cx="173483" cy="13690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34370" y="6139934"/>
            <a:ext cx="1332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Gót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chân</a:t>
            </a:r>
            <a:endParaRPr lang="en-US" sz="2400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339057" y="5562600"/>
            <a:ext cx="489744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200400" y="685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743200" y="67378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200400" y="6324600"/>
            <a:ext cx="2021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Lòng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bàn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chân</a:t>
            </a:r>
            <a:endParaRPr lang="en-US" sz="2400" b="1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657600" y="5410200"/>
            <a:ext cx="762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569434" y="4739480"/>
            <a:ext cx="1539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Ngón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chân</a:t>
            </a:r>
            <a:endParaRPr lang="en-US" sz="2400" b="1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7848903" y="3886200"/>
            <a:ext cx="3048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534264" y="1954143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Móng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chân</a:t>
            </a:r>
            <a:endParaRPr lang="en-US" sz="2400" b="1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8610600" y="2433282"/>
            <a:ext cx="0" cy="9195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159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hinh-nen-powerpoint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381000"/>
            <a:ext cx="10094382" cy="757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uongVaChan-V.A-421605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6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8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ew Projec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85800" y="-609600"/>
            <a:ext cx="10159109" cy="7620000"/>
          </a:xfrm>
        </p:spPr>
      </p:pic>
    </p:spTree>
    <p:extLst>
      <p:ext uri="{BB962C8B-B14F-4D97-AF65-F5344CB8AC3E}">
        <p14:creationId xmlns:p14="http://schemas.microsoft.com/office/powerpoint/2010/main" val="97631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g.giaoduc.net.vn/w500/Uploaded/thanhlan/2012_04_17/sinh_vien_giup_do_nguoi_khuyet_tat_giaoduc.net.vn_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475" y="-125104"/>
            <a:ext cx="93472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32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-vnexpress.vnecdn.net/2015/09/13/cut3-1442130809_680x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685925"/>
            <a:ext cx="9296400" cy="959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97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edia.tiin.vn/archive/images/214/201709/20170928/tinngan_051703_726393113_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2724" y="0"/>
            <a:ext cx="10301524" cy="702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27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-nen-powerpoint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" y="0"/>
            <a:ext cx="9109602" cy="706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oi-Dep-Hop-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2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</TotalTime>
  <Words>12</Words>
  <Application>Microsoft Office PowerPoint</Application>
  <PresentationFormat>On-screen Show (4:3)</PresentationFormat>
  <Paragraphs>5</Paragraphs>
  <Slides>9</Slides>
  <Notes>0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Office Theme</vt:lpstr>
      <vt:lpstr>Microsoft 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LAPTOP68</cp:lastModifiedBy>
  <cp:revision>11</cp:revision>
  <dcterms:created xsi:type="dcterms:W3CDTF">2017-11-09T06:11:30Z</dcterms:created>
  <dcterms:modified xsi:type="dcterms:W3CDTF">2024-07-15T05:25:34Z</dcterms:modified>
</cp:coreProperties>
</file>