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5" r:id="rId5"/>
    <p:sldId id="263" r:id="rId6"/>
    <p:sldId id="262" r:id="rId7"/>
    <p:sldId id="27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DD2E5-6253-5049-DB59-CAFADF63A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77006B-D41C-2FC5-CA5C-BDFE8D036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FAE1B-5DEE-F6BC-D70F-2BB8B6CF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A937B-EC54-2EBA-7E03-516CF83F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5E8CE-377C-D7CF-2EA4-DB8D5F00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9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B7F82-6325-8EB4-D904-59AC0577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F2409-3C90-751B-D0EF-2841B092D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57CFC-5C1F-E7E8-D780-539AD6E4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90D53-9991-350C-5928-53BA907A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E752D-B571-6A61-0117-213F14FB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2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4D70FE-49D8-F742-922D-B14CB1F77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FF2BF-4998-8929-D20B-95FB2A608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8B5F3-E9A9-59C4-D5FC-6474BEE9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4847F-F829-2135-0728-AB50D02F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FB76A-0B78-2A41-0FCE-F992AEBA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2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8116-F410-4E1D-F8BA-8BC2830C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D4E26-D565-8900-C14A-9B5B376FC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4455C-6C1D-2ED4-16AE-A8C45484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8C27E-70BB-0429-331D-BAA10562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46FEE-3313-A170-F0EC-B5812ECC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EA99-1261-4B53-2A79-AB3C8CD3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9B235-A4D1-7AE4-A349-0026117AA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888E8-38F9-BD0E-6B76-831881AA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CD35B-4A58-BD1B-97F6-1DF12939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D60B6-8A14-F6A4-A7DD-8480DEDE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46594-FAD8-E692-420F-F0CC7C54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3C816-A8B3-18F7-78EB-B631F6064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414C8-55B5-35AF-703A-7D4BBE4DC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BC94A-3B36-576F-73D4-C4B28A46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C95F1-0CAD-9A19-545F-27032AAC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95578-103E-9670-4238-E6FAE540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5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752D-2816-1A8C-B63D-802D6E6D7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43C6D-2546-17E2-BF46-9D8721B99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DC55C-9F32-4D89-C78E-688A23BBE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60582A-609B-8D86-B2D7-95257DA07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0E1CB-2A8B-AE5F-7F9C-261A1D40D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078E82-46A9-E023-AC86-5E292FF7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72D426-D3AE-EAC4-404D-2039EDA7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81C17-2EDD-70A0-BE35-366264F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0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EC58-B591-ABA9-C7A4-100CC915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15C83-1F3F-8122-F9D0-1750154B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6758-676E-EE11-F769-EF3E53A7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BDD0E-EE2F-750F-76A6-2547FC47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1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CBC12-EFB2-7866-C860-CE5ACA15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575E2-2698-A493-A007-0D8DA76B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92373-0D4A-D67B-2DC9-9229C181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1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666E-5A18-7015-FEF1-F35487D6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8046E-3EF0-DE8A-91B2-17061D655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BBB78-51F0-E8C7-BB17-77366C765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9375E-9FF9-B459-F92F-CC458240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B0841-5052-074C-DBD5-C0027F36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6922C-61DE-DA5D-2747-7AD8E9C5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9434-749E-5070-0A2D-D14D1EBB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72AA7-6231-0287-44FF-CDB113532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7A58C-4E06-EE04-5706-01D95783C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10BBD-A31C-F8B7-5768-5A804B5F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AF20F-F5DD-4747-8A8C-4C07E9E2912B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1178F-62F8-76E8-A282-FE7B7F99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9649-42DC-3C62-777C-E1B79084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0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CACD23-29D0-7E69-1B8F-C53334EB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7F7C2-48FC-B82F-C8DA-79272F6C4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77398-E2E6-D1E4-DA51-777F88743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F20F-F5DD-4747-8A8C-4C07E9E2912B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A0443-A7DD-4B36-7105-9D5D464C3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C410-49B1-5FD6-6D17-7BFFBCAE7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25BB1-C43A-4341-B6A5-B9BE9D43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8E98EB-7DA0-55EF-5A70-F4CF8C2892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4233"/>
          </a:xfrm>
          <a:prstGeom prst="rect">
            <a:avLst/>
          </a:prstGeom>
        </p:spPr>
      </p:pic>
      <p:pic>
        <p:nvPicPr>
          <p:cNvPr id="5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66303525-F265-5DCA-FA27-6E96F279C0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257" y="6308635"/>
            <a:ext cx="406400" cy="4064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876661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25580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4000" b="1" dirty="0" smtClean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4000" b="1" baseline="0" dirty="0" smtClean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59292"/>
              </p:ext>
            </p:extLst>
          </p:nvPr>
        </p:nvGraphicFramePr>
        <p:xfrm>
          <a:off x="1738942" y="3163381"/>
          <a:ext cx="9691057" cy="701040"/>
        </p:xfrm>
        <a:graphic>
          <a:graphicData uri="http://schemas.openxmlformats.org/drawingml/2006/table">
            <a:tbl>
              <a:tblPr/>
              <a:tblGrid>
                <a:gridCol w="9691057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Truyện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“ Ai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đáng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khen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nhiều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”</a:t>
                      </a:r>
                      <a:endParaRPr lang="en-US" sz="4000" dirty="0"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14151"/>
              </p:ext>
            </p:extLst>
          </p:nvPr>
        </p:nvGraphicFramePr>
        <p:xfrm>
          <a:off x="3437756" y="4748296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Hạnh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676592C-5E0A-F75C-5DF9-87731A83E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4460"/>
              </p:ext>
            </p:extLst>
          </p:nvPr>
        </p:nvGraphicFramePr>
        <p:xfrm>
          <a:off x="4485408" y="6126274"/>
          <a:ext cx="3991842" cy="518160"/>
        </p:xfrm>
        <a:graphic>
          <a:graphicData uri="http://schemas.openxmlformats.org/drawingml/2006/table">
            <a:tbl>
              <a:tblPr/>
              <a:tblGrid>
                <a:gridCol w="399184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vi-VN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vi-VN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vi-VN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092"/>
          </a:xfrm>
        </p:spPr>
      </p:pic>
    </p:spTree>
    <p:extLst>
      <p:ext uri="{BB962C8B-B14F-4D97-AF65-F5344CB8AC3E}">
        <p14:creationId xmlns:p14="http://schemas.microsoft.com/office/powerpoint/2010/main" val="24374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909"/>
          </a:xfrm>
        </p:spPr>
      </p:pic>
    </p:spTree>
    <p:extLst>
      <p:ext uri="{BB962C8B-B14F-4D97-AF65-F5344CB8AC3E}">
        <p14:creationId xmlns:p14="http://schemas.microsoft.com/office/powerpoint/2010/main" val="28226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12192000" cy="6992178"/>
          </a:xfrm>
        </p:spPr>
      </p:pic>
    </p:spTree>
    <p:extLst>
      <p:ext uri="{BB962C8B-B14F-4D97-AF65-F5344CB8AC3E}">
        <p14:creationId xmlns:p14="http://schemas.microsoft.com/office/powerpoint/2010/main" val="2778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02726"/>
          </a:xfrm>
        </p:spPr>
      </p:pic>
    </p:spTree>
    <p:extLst>
      <p:ext uri="{BB962C8B-B14F-4D97-AF65-F5344CB8AC3E}">
        <p14:creationId xmlns:p14="http://schemas.microsoft.com/office/powerpoint/2010/main" val="7323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092"/>
          </a:xfrm>
        </p:spPr>
      </p:pic>
    </p:spTree>
    <p:extLst>
      <p:ext uri="{BB962C8B-B14F-4D97-AF65-F5344CB8AC3E}">
        <p14:creationId xmlns:p14="http://schemas.microsoft.com/office/powerpoint/2010/main" val="12414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02726"/>
          </a:xfrm>
        </p:spPr>
      </p:pic>
    </p:spTree>
    <p:extLst>
      <p:ext uri="{BB962C8B-B14F-4D97-AF65-F5344CB8AC3E}">
        <p14:creationId xmlns:p14="http://schemas.microsoft.com/office/powerpoint/2010/main" val="7122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nniversary-Beethoven-3298713">
            <a:hlinkClick r:id="" action="ppaction://media"/>
            <a:extLst>
              <a:ext uri="{FF2B5EF4-FFF2-40B4-BE49-F238E27FC236}">
                <a16:creationId xmlns:a16="http://schemas.microsoft.com/office/drawing/2014/main" id="{FC770899-63AA-5B2C-9F06-C868244645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817" y="6369595"/>
            <a:ext cx="406400" cy="406400"/>
          </a:xfrm>
          <a:prstGeom prst="rect">
            <a:avLst/>
          </a:prstGeom>
        </p:spPr>
      </p:pic>
      <p:sp>
        <p:nvSpPr>
          <p:cNvPr id="2" name="AutoShape 2" descr="data:image/png;base64,iVBORw0KGgoAAAANSUhEUgAAAfQAAAF3CAYAAABT8rn8AAAAAXNSR0IArs4c6QAAIABJREFUeF7svQm4ZWdZJvquee35zFWnxiSVgSlCi5BEiZiA4EXU5vG5F7lwbUVb7WtfVNqJhhbbq/SFKw5XmlZpRYWItkIHCZCIQmYwMyFzZahUKjXXGfe05vu837/+vdfZOefsSp0EkrBW1X72Pnuv4V/f+v/v/ebP+Nfv/bMM5VZSoKRASYGSAiUFvu0oYGzxjp9b8GmUgL7F51keXlKgpEBJgZICz1MKlID+PH1w5bBLCpQUKClQUqCkQJECJaCX86GkQEmBkgIlBUoKvAAoUAL6C+AhlrdQUqCkQEmBkgIlBUpAL+dASYGSAiUFSgqUFHgBUKAE9BfAQyxvoaRASYGSAiUFSgqUgF7OgZICJQVKCpQUKCnwAqBACegvgIdY3kJJgZICJQVKCpQUKAG9nAMlBUoKlBQoKVBS4AVAga0Bepalm9LAMLZ2/qdL4LKwzNOlWLl/SYGSAiUFSgq8QCiwNcAtAf0FMg3K2ygpUFKgpEBJgec7BbYG6EBZ+vX5PgPK8ZcUKClQUqCkwAuCAlsD9HEW9Sz75gJ+aXJ/QUzK8iZKCpQUKClQUuDpU2BrgF5q6E+f4uURJQVKCpQUKClQUuBZoMDWAD1Nk03HZJrmszDmjU9pvOU/FtqnFu5tnKFA7zpuv2/q3ZQXKylQUqCkQEmBbxIFyP2LCEBU0MiQv2f5u/FUpDDk2Ez+G/yn94WBzMgg/wzkn3lL3MfM9zVhZCkMI4IBDarqjHoMWT4WeZdhrP1dzpXaMGDm1+JAeNUUMFJ5V0fwXb24p5HxjOr7OAry3xXJ1TW5l4kUFmzXl6P43WCT+1UjzQx+2ppQUXzYxo/88h9nlWoV/aCPNMvQaDTQ7fXQ7XXRaDYRx/FTJodcXj8fEvybNH3Ky5QUKClQUqCkwHOFAgr4FAIQCHLgkncN7hrINEoMhQACJLJYwV1qKbDOBDKRmikSM0UvCZBaPJ0Bw7BhZQ4cuDBTGw5imMkCLDOU3xVwWwC1YkOBasLhmZbAsXyXGUhFhshgxA7MsCLnTM0EmZUitRLAjJGaEWBEAAKYiGAZMaw0lBfiEFkUwkgjpGkX2+amsbqyjHq9AQM22t0I23acjcSq4sHHjiCzKjBsH6Zpg+IIoR5JBLrXE9NGajxzWrzxpl/4o6xer8sjieIIpmXJ5yRNYNk21nPql4D+XFlQ5ThKCpQUKCnwraIAAZ0KHxHDzAHdGgK7fKeBXWm/at9cjzaoWVPDBqzEgplZAuw8JDEzxGaCxMkE2FNRsi0YsQU7dWAlDqwsgWN1YBihKKNpmglYi4jBv/k5v35mmjAInCIYqM9WYmPCnoKZGIgRIcoCxAiQGAFS9JEZfdgE9qQLI+7BSvpwswi+Bfi2CddKMDXpgUe7rgfPryFObUxv24vG1B58Y/9h3PnAQcRWDbCqMExHAF3EiySSMT/jgP6Dv/iRjCBeqVSQZin6QSBA7nouwijCeonxJaB/qxZQed2SAiUFSgo8VygwDtBzMF9jdh8CembEyCxlsia4KkBX2n0qgJ4itmLERoLUoKnbEPC1Ugt2YiPNTASGidQUgz1Mgr4BeTeNTN6R0gqQQvLFaaIXvZ1KvAkny2D3A1hJjCSLaEAXrdw0Y1jyilB1MzhmDN9MUHdMNCsOmhUX9YqPipuhUQeOHz+Cue07kRgeurGD8152EU52LHzmizfh8ZN9xFYDCbV004XJf1kGM41lTAktC+NC5Z/G4zb+j9/5m+zo0aNwXVfM7b1eTySHSrWCIAxLQH8axCx3LSlQUqCkwLcPBQjo1LKLJveihl70qWuqDLX0zIyR2BEyg4BuCVBbGY9XPnQxuad9JEaCzEwEiK0MsFMDTmYihoeuVUdsOAMQp/Zr8Xzg/gkQB6INZ0koZm6DJn4jg2UYcGgd6C3CNWLYlgHPMVDxbdR8G1XXhGdnqLlAzTUwUfMxUfPQ8B24FrVsnqOPJFzE8ZNHsX33uQhQBSpzaO54Ea699RF84fqvI/ZmEZp1Mb9nhgJ0+v5NETKS3Gf/zM0Y471XfDW77bbbEAQB5ufnkaYput2uaOmUYvj3elsZFPfMPYTyTCUFSgqUFHj+UeB0AH30rnKfu5EhNVKEdizigJWasKl5p9qPDtHKM4f7xSD4I4vEzG4lCewsE0AP/WmEcJClNI3Tvx0AcR9G2oeVBrAz5fe2swg2j7ABzzbgOhZcK8LcpAXPiuDbFmqeg6bvoVnx0HBtVGzANRJ4ZiZmdhsJsjhE2O+g3+sgidqwjDYMy0Rjdi8SfxaNnRfisQUDf3XljTi4ZCKtziO0GojgIzMcZUmQoDgVZMcYgmcyCs34yLUHs5tvvhmHn3wSU1NT8H0f7XYbWZrK59GguDIA7vm37MoRlxQoKVBS4JmnwGZBcTow7qmauQ6ko188MFMxOduJoTTvhCbp3OxOs7lDkzpBP0CWBQLSRsL3SHTwbuYioW9d/oolUE7AOwtgI8B0w4NHk7mVou6ZqHkWGlUXFc+F68RoNDPYRgCPbmfTRNUy5b1iGnAzgjmQhn0E3VUB8TDoIYoCpBLMF2Jm0kV9ahqpO42kthuYOh+fv3k//vqLt8OeOg+JP4fAqIs5PssYUU+lXEXJiwXhmQb0v7hzKbv//vtx7z33IAwCMbtnSYooDOF7TwV0CWZ85mdGecaSAiUFSgqUFHheUaAA6IPIdh0cp83tfC8Ew0lgnNLS6VoPxABswkkzAXUnpbauUtgkOC6LkRkJDJPxXH04RgArC+AYoUSfx0kftpXBdUxUXJrLLdRcExU7Fb/33GRVTOoVJ0PFAaquBV/M6SYsJ0U3XoZhxHBpgs8AN8lgxbG8TL5nKaI+s77a6Ic9CeR3Ky5qjZqY5+2aA0zMAlEVSWU3Hl2p4G++9HXc+VgX5sTZyPw5xEYFSWZLsKAGdEa60/Sfpc+whv6X96xmJ0+exG233IrHDxzAZGsCVb+CKAjgWDaSZJg4L0CeA/om6YXPqylZDrakQEmBkgIlBc6EAqOAnmvlA3DPAUNOXdTmaXNWrlxagGmCdtIETpLCTTNYaQYzB5ggCpnTBstORKP2nQieFcKzI7joYVvLgWcn8BwbVd9BreIIaNPv7VqpgLiFUMzttpHAFM06gZEmSBEhsRKYZgbXtATQ7SSFEcVAGHFw6K6uIoxC9GNGwKewKh7qk020piZh1CoAx1eZQC+so187Czfcv4Srbn4EfX8PusYEYrOBJHMkXY6yzDCPnYDOmL3NC9M83adi/Lc7Tma+5+GB++7HXXfciTSOUfV8ZHEC26QpQ22D2MQS0J8ujTfdn+kVzCQYzSbg93yNqzT0za4V/IzefHmyFzwFqBBwbnMeF+e5nrfP9/k7bvzj2mdu9fitTiDNX4rPo/hZP7P1+RMLu+TpaALATwV0xmA5jgODUevM384IzoYEhCVRT3zcZtSDGfbgphEqRoqqQ/+1C9t2YDsuLMeE55uoVQ3U/QQ1n0AdoWr2MV834WZ9iW6nT9oyCeApbJNBaynSOIBrq4A3k0JEkohWLD5sBsdZFuIoRBpGMKidM0c9itBvdxH0ewjjCLAt2FUPlckmqpMTMOtVwKYtXhLJ0UsqyCb24eFFG5+54WHc8WgbZvMceM2dWO3Q92+Kps9AOGrm4jsvFHJ5RgvL/N6/HM5azSaOHT6CO2+7HQsnTqLm+XBMC3EYCagLoBcK/8hw8r8pXZXbmVNgHKA/1xnCmd95eeRzgQLPNqDo848KreOu+1ygzTdjDOPoMG79PxtjLF6TgLyxwpEDuo5yXwPoSjuPogg2AdEh2KfieyawE9Ac9GAHJzBdA2brDuo0kyOAB4J2BRXPR6XagGmbsG0DvpfBd6mdh/CsAH7WRzUO4DAFTEBSpavx3JKaRpM2BQjWmslVUsaGEfwd24L80O0CcYI0CBH0+gj6AcJ+IOOO0wRerQa3XhUw91pNmFUPsUVjf4o4ZdB4BV5zN5aMGdx430lcfdshHFrxYNZ2IbPovmZkfgYnjWBmiapqJ9XotPVCFdJ5pjbjAzceyCYnJkQjf+Cee/HgPfeJlFLzKgh7fTi2PdTQaSKQUnzKCyIElIi9cjtTCowD9DM9rz7uW8EQtjrm8vhvHgW+WYBSnIfa+iQs7RnMwf3mUW14pXHjH0ffcb+PO/9W71lnMRU1cX1NvtMk/rQBXfyyQ1RI0liKt9k2K7dFCMM+fN/DbDPDrtoKZvwupuoZJv0UNStAxUpQcSxx+ZqWB8OwYJgGLCuBbfRhGV1Y6IqZ3g5tSXcT/Zyl15hvri3KmdLA5X4M9TstRnLPGYPeUvSOHYUnRWlYgyVEvx8gTlPYngfLp3m9BadegzfRBHwPkcHwvBRhliI1ffSDKqZ2vgwPHIvxmS/fgzsPBkj8nYA7gzAEPPrm0xgOA/oyVp9jSVkgYdU6FrpZ457Y6tMEjN+68dHMc1xMtyawcOwEbvvqv2Dx+Ak0/CqMVJmD9UYw1y95XvQJlIC+paewVUB/thf8lm6uPPhbToFxgPFsu3SK4CCMNnclkYHyMxnu83kbR7+N0n71PY97Ps/2+i5efxS4+bd2mWxqch/V0Asqnud56PW6SNMYrmcjpi86DjE5NYFz56t47UtqsLuPwQhPoGa1MVmJUHdiWIiRRDHS1AYMR3Ru06TJug/T6MHMOlJkxjemYKT+QMvV84vYTou4Zdkw6DpmARopnBai1+0LcBtBH9bKsgA7y8JKRr1pwPZ9VJoNuALkLTG5p7aF0ABCMF2OTn8bmVVHL2rBbOzF9Xc/iSuvvRcnk2n4U/sQp1XEYQovi+GmgbgF6L9nwRyCeWSwIh4L6ag69s/UZrz/xkcymhh2btuOquPh67fejgfuvgdWCjQqVaR5UJzEJpaA/kzRfXCecYA+jmGMG9A4hjHu+PL35zcFxj3/cYA6DpDGUacE9PXreDxXAJ38pThHitaTopXvzAHdRb/fE3O7BvQg7KHZbGDfnIcfePkUquFBWPFxuNlJVM0FeEYHNiu2MZDMrAIGtXRX4jBYvc0yQtHQjcxGlraArJornrQMKG1bFHWp2W5ISdgkjhEGIaIwEjAPqT6HIWoscc5jTBOmY8Ou+vAadbj1OkzPg9NsiOk9SBLVAsYyRUBgql2YVWDXz8ajJ1J84aYHcMtDp5A1z4VRmUevz7x1Cz7BXPLh+1ImNzZNRKaNwHRFSHFS+tbHraLT/91473UPZb1uF9umZrBjZg6HDxzEXbfchuWTC6j7FUlhE8m6AOba7M7vlYRRbmdKgXGA/mwz3DMdd3nc84MC4wDZzl1qG93NuONPlwqlyX19So0TuJ5tDZ38ZTQgbtQlMt7kznsbbcai7ldFcWdwXZYTtySHu9NdET/2nBfh4p029k3G2DkLNNwlIDgARCdRZYqZX0WcOIBRgWlVpbmJY2UwLZZo7UsQXtJ3BfBlBEx1Y/Q6feIxzeoZkiiRdOxep4Og30fGwDeCN1/08fd6osXbvicaeaXVgNuow6pWAddBEMeIUvr+qe1bcBxXNOoojNGJHFRmXoQv33YA//gvD+NovwZj4jx04yp6vQxV20GVZW+yvuTFSyEdy0bfctGzfBm/FzNvfnOh73TXmNDgP3zpG5llmKKNb5uchhkm2H/v/XjkgYeQBOGaoLiihs7PIrDomvtP56rlvgMKjAP0cRp6Ma1wPbKOO758FC9sCowD5Gd7fpRBcZvPr281oI8KWqOj3Zw/qQAztRXzzodniaJQfOeOS7N3Kj70KOoL0NfjDvZmHbx41sZ5ez3smKG5/TicbBGOSeyxEUUE9BpgVGFZrsSxSecz6bCWIk3ok1aauYB5FCEJI3lnXFgcBIiDEDGtBKwwZ5gSF0ZwTk0bS0EMt9FCrdWC36zDqvkwPBeG5wGOg06vJ+ensGBRozZMmKLRZgjSCk6ETfzDdffgtv0LSBtnI6rsxkrfRZbaqDoOnKirzO0IpeFMj2Bu++hYVaFZNQ4lFuCZ2ox/f9XtGXPPbcNA069gpjmBY4cO4a5bb8PJY8clJ50SidS2YWDB4F09Qobi696uZzKorWr3W7dWbHUEZ3LXw2MYqPEUCVjmi0pb09tG90lT0mYbU0Y23CQvcitb3tP3DE/xTFBex4s+dQjq7Lp2wtrfh1de26Z5SOWnjm2jJ/DM9jN+uqRc//4K82uD0s2ne52xgD9mAW6WtiZhOFvUTjaKEC48/dO91TPYb9iJe/TgYedtFWy0/nxi+lZeB32Dq2+moY979qdzQzqKXSC5kD6rr7u5D12grgDoGtiHV+bzNS0DDIyLWFfdyOD5DhzHhhsGcBZOYJsTYM90igt2O9i3I8NEpYuwfxy9zjIatRaszIUFDyZYjpydV2giZz45K8PRZJ6KmT1hZHoUIur3BciTOEJEXzlYDc6Aa9sqyDvLJIq9myTwZmdRnZqBPzULeFXR4LsRS80aMNhRzXfAUHW6nuOQfn1a3V1U/AaMynZc/41TuOr6+/H4yQi1uXPRMybRix34Xh2eZSLurKjUPMYEGBDtvG956Fm0KhioJCHssYC+PsLmqJzzOSVQGT/3P2/L6rWqJOb7joWpVhOOAey//z7cfuutqLBBe5zC86rS67XfYxqCB8t20eu24dgEdJVrqidF8X3UPzMAKCl/N4xyXc9Ho89TlPJ1PquOVmRTmSJPYVSmFCswmeqgIvSL19Sf1fUY9EFAVSaY9cyClOT6feY5GmCAB6/LBjYEyomJCaysrkp7H/4+CsKjUaLFSFJ9b6vt9mCsHC/rAnNystMd70O+MwxYjnrv9fvi/2F3PGYntFdWQZcJx88qf3xnLX5utVoNnU5HPov/ybIGQUii2VO6ZUe9nID8ndfTfjXeD681iBQVE5oKZlLnY6RmJoUX9HeaDso85Qi9uHh0PiqP43c8L4WRerUu9OXxfJb8nffNvzkW7XJYl7EZGeIshpGb0KS/MKX0nEnKWMSHliKWWBD1nEymYpJ50cKkmjLmz14JUZT0OUamuJABiJZrZGKtEoCTxgo0TZkIYprjVJ61pt0gkpbnpyZAZpPHoqjrD+eaphd/54vn4Is0IF2q1ap85jnETFj0eUr+jWp3TBrzxd9Jx+Lc08fpcRTPxbnC3zmfdKlnfsex8Pnxe37Wz2TN+ksStBpNeZb6+XMMxfWiA9+Kc2owH00Dvc4qzAKQDOeWmou8D55Tf893DTKW4yBOc7aWJqplJs2j4kNlWc1UaEFAlfnIdtBpOqAT749zQdOe4+J+eqyDc+WCdRHwZF6nGUL6IhmNna9/6e5FALHMwYvXJCCIBpkmsi+BSdp4mjbana7QmvTnvepxSOoU64Lkc4DX5GeOgzTmxsIr7JapTed6npF2PKeOUi/SRviJ5gXGcL1p4W30eevv9bzhefmZ1URrFbV++Tfzxsm3hD96rvBHNdaefG8RIKn9UjEkLZIUSZggWz2FmXQZ588aePEuE7tnU8xMhZiox4g7J2H2u6jEGSqWA8erIrYsdJlXzvLkK13YYYQg6Mt1lb8+g1/x4DIgL+wrHiAtwVPplc4+JZ5fgVmx0Nw1iZRrFA3AaCBjgxWDc4bWB66nPpK0B9s1pW/5Sj+D4TBQronj3Rb++pqDOLTkYrkdAlYFpltjNrxMA1q+xSpg8nkrsS7OwC7uSCVQj5p/DORzl8qJrFHhsWp/wTf5rJQ81fpVtZTjynfY6LXfh2l7MGwHxtv/+qas2aih6rG+rY3pVkNK6B178gnsf+ABHHr8IExYqFebcG0f/R4703gC6lHYF3+GIR131t9GTUpFxszPSayO3QzQ9cIaZYaK0apji5NOL35Oai6KIpBq0FWMm8eSaQwZrP69eE29KDSjFDBiwQwycZcRmGpbz/dUHJcGQ83Q+NvstjkB3VWpSBTJInR9CkxKGCFzJchzIVdrNfVdn/WEFRBPtSYEGPXGcy0vL8vEIIPQ19RMS5vQBJA5MVhAKKdfkZHpe9EMXNNY/62fawoC9pChcxx64ZP+mpGMzgOhgWEKSFqGJROXAhNpzXvg/WkwLz4zPVfUpM7QDbqSp0rGrCJZtcVDBa8EkgfL9Bf1uwACHWK5kVACUijYCAikeXqMCdd2xNfGy6QJATWfp3KoynU1LJusm4cPhKZRjVaDUfEeivNYM/AioPO58Txae9LPrAj+cj7TQCfow6348qxJQ9KM5+J84jyYnp6WOcXz8VoSDATIfCJYkzaLi4syz3iOZrMp71oIYCdGPhMRcAqFjrTAQz8kP2sBjvtwf/7N56mBRwOxFnaEBgaE1xD89L0Vr6WBRwO4tjZp0KJSESRkg3z+BmwRSJUgyTxjCpz9bg+9bkfum/sIqOdWATXfIQpLUeAqjpV0KgpSA2GC88lxUZmYQihBV5EAHP21/MxrEEa4NqWzVz4ejpGMJ44jJEkK2/EE0Pkcir0zeA8a0Pk9x8+/OR7SVgtvBiOwtRCTW/WKc43H6vmm99NuGK6ZiclJ8SHrecMmXYpWQ8FQtNluVwCT5+K8EV5IYdiwsLSwJGOYmp7GxOQEojgWRScIAxkv1x7vx6aAnyailPB8IgzbPpLOCprdBcxZHWyvdjA/HWF+B7Bj1sBsNUY1XEWz30OFCy3L0EsTrDB4K0lR60Sw+0rwiROWieW6NGFYBjK+24yXB2Jp5mLA9BxUqjU0Wi24dQeJFyCROIIWAL4aQMq+5RS8GJG/CNMOYVgZ2mGCwKzBb+3Ect/FNx5P8clrDmMpmhRuQv+6FuBN4WkeFhYWB4qJ5j866kxbG4rF1JXVZWjfSROVRjZqO+TftExUbUiwX0aNnxH9b/74V7LJVhPNWkVy/6brNTSrPsLOChZPHMetN39NfBFVvwabWnknAAyaLjxEicovJBE1oBVhXTOiDdF+5AcN6kXmz4le1HiK2o1eeMXvhpNVMYmiyUgzjeECIKioHMbRTY+Bx2hNUUu9/I6Tu91pw/G8Qcql1nC1lsW/uZ9m8nqhaebHSb57926cOnUKx0+cQK/fk4VC4CYzJMc7duyYPGAuDDbPqdSq0taWDJua+e6duwa1AgiECwsL8puSmG05j2ayXKzaesHvPdeD77lyvAZfzUT0s+M5BfxziV5r65qGQbcrzIn7F7UETTfN3PWz0MxfNELXQ0XG4Mn9cSMIsRQxGwTpexgVCgYCnARqKsGK4K1caWTwWvsx0e31RXOQhSZgrqRfEcYYrUqBkscQ1MmEWWmKQoZE1Cpnk3pu1PwSEaLU9fU1HMSJArGioKYFG63xFcGYvwnoOGpc/I1MlExOW2W0dqotG1qYLAKiIKJjoVqvo9VqiUWG5ySInjhxQl7UkrTlg9cQad405XseQ4bP/ThvOA5aeer1+uCYhx9+eI2FQa9zpQUrwCKVeF3OKS0Ucvy8rhZoxEqSW88GAjfLetEkKxpMbpkiKObgpe9dr2FtcdO05jO3vQpgKPDm9ZjfzLlV8X0BUQZCnTp5AosLC0gSZfHiJnM2ZavNYVBYUVjVAhbHop+Vnof8mzTya3XM7dojgVOkaxjwFYi2SCFXIqtzTZr36DpKaya34T1I0RXHA610su6rVZlrWlvn/fO8/E0AMAgGQpi25tSbDaGXtpLo56O/00KeFo6LSgX33b5tXuaNFr5WVlbkXJwXvEe+eF3yFL44PtJXnrVBgamP5cVl0JM9NzcnL66xxaVFAXWOv9FsynyzHVvAfGl5GbxOLwxhVyuwogAVmqa7p2AGJ1Hze5jdYWP3Nhf7ZiuYTruYDTqoB23YQQdx3EUHyiqQtQMgSpFIBTobru+KgJ+wnQvxyXGQ2RZMWv9cFw5T0piO1myCkXdptIzEpFLWQJbVadcE2Jc9B3TT7MKwaVmJsdgJEFpN+K3deOJ4H/9862FcfVcXkbsDnufLWha6B9TslUDLCHvyHy1Ui7YtLwXU3X5HVbnLrVRr34dCvf5e8xXhVQlrzgdi8UlMNqkxYFz+59cKoE816qg5Flqei6bnSKeZLOzja9ffgPbysuSkc5BhyMHaUpIvilOYDk3eG3tDi2CmQVODpXiPaLYt+IqLwKoBXoO0ZphFCZqalEi9VLRyLUKfg38rk8XQH732Wsr0VJRwOV4N3PyNjI5ai3o4qowhJzQn+eLSkioNmJuwuA8XpV4gPI8GJQ12mhlxXDxXtVJBu9MRABOzFKVZl6USFV0Wl5cGpth6o6HM6mRUZBz9QI7XWgQXPQFYM0Al7A1NvJqJ8DsuWM/3RTig5KwFJ05IDcIcH8/HsWpQ0LSSc2dASPNsrKwgmlkONCjLkuN5LW0tUZWjbKERSwzT3O3RKuG6Mm4udC2UaAAoTnJ9T8K4DMCveqpoRM4klYaXB8qIm8QXjXwgFMrzzcGU1RBppqbknpsByYjJlMmIpCQkTc/ihqBLhVqXcl9IHWZqd0ppGMwhLfiQTlobHgUEHi/092jpUsKU1qq1u0QDvQZqzjkNenqOUpoOWbRCgExp6NocSsFoaWlJGLI+lzbL83qaWfM7bWLVNOL5xVLkuqK9F4V1vZY0MFAr5fn1tTUoajoQBDQT0sdo7Y/jUC4d5Urg71qg1GuZc1uPkfNA7yO8wHJg2i4/yBiUdm7DzeezbZpYXVkWgXlpUQG6BjZ+5gOkX5Wm0VEBS9+nts4pIUC5Prgv569fq2Fidg6JWCWUW0mPLwxVtTHPdeUeuV45f+Q6lhIqOGepxXHta4uG5hfausb9NKBzTvL7gYZuWfIc9fPT9OXfRTpqRUPz06Lgyftv1OsDQC+CNuecprkWBnmNgeAeJ3BtD3EUw7RM+LnFR+YRrTmWiSNHj4rgSB5KnkatvSum8T6CKIDBRiqWhQbXbHcVvfYpxMkKvGaKqUaGHdUU81kXu4NVNFdPwGufgBktITY69EojSlgwRtWBY9qZ4zmwXEf81THzxtMULnlkqwE0nwoKAAAgAElEQVS/Xpccc2rtfDGAKLXYJMZBatSQoQLIi5oB+UII24uBpC8afje2EKCF1JnG/oPLuPbOI7h/qYXEn4dPEz7Xo/BP1ofXLkfSS61xCr7kTXypZ0UXgLAvZfErgLq4oVTe3WDTrkAl8LK/ewgEPTQbLclrX+30YLz6z67LJhoNzDYbaPkuGpaJpm2hScnfAO696w4ce/IQem36upSP0qL5yHbQDxOkVoUeqiIOP+WznkijUojkttNvUDAVaYat9+VC0BNQazucMEK4KEKtUpUFrBecBhbNULnwtLRd1N41w+FE42LUQMbjtYTMdy42mi1VgQT6ZyCLiBsla0qGWuPgPqIdVCpKEs/jCjSz4zh4Dm1O5j6sASD+NwokmTL9KemNOZiGmK80c6HpymN6BbX33LTNcWspvOh75rU1gPP3ogaupXvLddGn6Z4+wNy3rU3A2gTOBa7NsxyHHj/39yhMieOaE1gxRb4XtVWCCo/nb9qcpy0UBNKg085N28MYBK3NcSz6nBr41lpZEngVf6B5R1GstDtq3SpAQ4RNAXiddiK0YLMEBcKa3hRK6H+jANJpt9Fur4JMOQ5DEZoEKMX0nkf2kokzeIbRr7nfVWjiefI8tOtAg5cWiPjceC96nhBsSB99jHYRaQ1dgy/31wxbC1i8v06vK4xSg642D/P6eu3ouaKtLlogGJgHR3z6o5ayonZQNOfyvLQqaYFQ71ekhxZQNFPQ65N0oomS80sLnUXBW1uFtIZIumjA5LvMN9fHcrujCnTk7pFBAFqeiKzKeSqNmaZ9ifvIXQfU4KUxiKWsCXodFS1+vBfSUfln+wNhWfaR8qGm8mdSqMh9/gNATRLMzLBimOIvMu7c0qUUHVpEmgMXGb/jdTg+LQBTgNfaM8dBQOfG8+nnpNOw9LrRc3qU3+o5wu+F/5km2ivL8PPYFU1jbTnSFomi5U3zZ5lf/QCeozR1cRHmApcoFLnFhPyLPIv3RuWBvyn3l4E4jRAjQIUCUuoAcSoKUpCFCG12VOuiHixgV9rG7vYJtE4eQGP5ICrxKVjGCvpZAKM1g9hh6pqhqpjScuY6AtyW70qkulOtiFZukXYO/eW8VCrv9KWLJ9pgv3IqB+QN5Bp0aTKIL0CHcR6OD7syjW7SxFLPxcFjIe491McJexciT7m1NHCL6T33kQcB3Re5OzAXWMmnFE8i2HMeDJy2hRDDVNqs0spD3BXwT5XgKMIi6+JHISqWifn5HVjuh3j8icMwLvzv12dVzxNT+1y9jknXQdMyMOW6mPQdtE+dwNEnDqC7siTF7YNI9YOlub3TixCmnrSGG5XctSasAaKoKQ4WDLUeDep5sJWeMHofmQC5ybc40URqZ1ccmoC8oc9RM0sNPlrSLU5yLbGSmLt275TFIRJjEAz8v/paPB8lTL7rYCENUALMeQCTZjJFU6n2BxYBUV+D4yJQLJ5aEAsDmbJmBBRyBMBoPg368psGH05cATmLZRRTAfziVgQ8zRg0gy1qQMIMaA2oVFVN49zCobVrrbEQkLWJjccXBRKPJn3GH+Tmdm0W1oyB16VApLVLHXvA73mdoNdDzXNh6mIQOSPjebSApt0dWgDT4CRCGrWlPIZBmFlCs64q7Sh+NPrQgwCmSMjUyl2hZRRH6HZ68hv3U+ZuBeS9bk80c2pwWiOv1ZTQKC4LBiFx3qaZFKlQbg1f+QhzzZdCJGmgtVMtjOg5rV0hvE+6VMi0eYy+tyKgajMrv9Nzh/NJu1I0g+Sz5u/8u/i8NWhrMNfaurZy0UTKZ0TLCOlGAOW5Odf57PXa08dpUNBzjkU3tPCqBTn9zLiPFlCK2qEW6Lh2FhaXlMukUJFSC4f6PorCtr6uWNFcDyvtngQ6ab4xiG+gqyTNxJ0jvacFdJWQS4bITaKeabEZCQbV59JrSWvY2vI1BPwM7W5bAEpZpwhSDG5UAiTXKoVvFfxGoYMFSdQdKP6oLGUry0qo4Tm0EKYBnTTQPnSOQ2vN4uemq4ZdMXP3jV7fepxFwUpfU1thhB9zHAkLtSjXJI8XvpQH4XH+aoFaH6+tMQLIDFZMMlV8LLf6ieCZZeh0O6Lw0NTOgF7eF61G5FfaOpUZKSKpoAY4oYUssQHXR+YzTztGGi7D6xzHrmgZuxYPYeL4w5jtHsKsvYqKvYq+ESBsTSJyPQFyRrkkFFZ8Dx7dRvUaqjPTan7YbItCP3oO+rQKWQ5sgy4bF6m8CPa0fxNMKTBxfWdYWV6BaVdhV+Zwqu3i6KKBkysWjnRc9Jp70LdrubDNAnJKMFT8S1mIle+ceo+yQIkbKo+7CUIVcJ3HuYm1UH3OBMhBNxGFI8ZYeC48Cit5PAa5NovibJvfgQNHTuD2u74O48JP3JIZaYqm42IbNfWKj6ZpYMZ3MVv14WcJOovH4dtAs+6hH1B7WUI/6KHXj9CPXMSpYtDaRFrUiHUEc1G6HnymZi4RhsPoVBJCaxlakuR3mglobVcYAEvTMvKzUhmYzvk7mRIXDLUtDbBaoCiem4t/x47tAyDVZiqtCfEcvCetXWlmqTVwemsJKhq49dgFrMSXFoipqQjoWjunkDDRquPk8YVBlLmAdiFgh4xuaXlJFgilW55PQKNRFzMrry1ab6yim7UpTke2c+FocNE+NaVhKqGAVhZWLlKG5KHGqk2LWkLXNCsKbfJMyISkE2IeRUx/VR4ZXzRV8lr6/AQLPaaV5UXs3r5NTO5FzV6bRbWWq8eh543+W5iypzQWPgsCulhhqDFIHWgLtVpdMVvDRLffFxMyQWTgr3ZVJLB6hpSGSRtbTKUqxUWBHBcRg6v4/LiweE5q6AQD31UCJenKeyNA83xkYMWgMC3kanrqYzg/+Kz0fCtaKNS1VXAngZfX0L5v7idz3Bma7ClwkX46cGl2dnYAlkXQ1KA1O9vC8nJPzNI6qp5jIX3o+tBWklHGLkyIYMhnZ6v1Xwxm5L3p8en71WBctBB0+0qD4XfF56y1S70meaxeywPA4rwymbikAZJ8whRftQQ1UiPnc5Eodwqe1GxZ2IRuqRg0yXuiqaosBy006zXC73RQWREctYDGc3b7KkuFDJv0Y8wGGTldkpybR48fk3XG+CO6aGg9YglS0k6EVM7LTmdgFdQKDOnNOaTN7FznpIWOb+AYJZ96JEOnaH7XVkrtPtHPZMCv0hSzUxN5kJ6yPvH8nMN8/oyt0DxHC9SkB+cW/+b8ZxMV/Tz4fa2heC/X2clTp0Q4ZNwPeRXnk3bh+dUKQx8QJoFUhDP7JrLUgV1twazX0DEj9LsLcNvHMdc7hdkjj6B+5AHM9g5hZ7UP2+sgzXroMaaI1jPGYXAu0vUkDVXqMOmmatTFgiJgzmBEcgoGUEowpg8rZeyOK1Hn/D6VxilUFAOJQHd8B2GXrVgq6Cd1nFh2sRrW0YnqONoxkUzOI7T9/FlphdCSwjN8dlQklGBI/qpcf/ys+bVaG4bMRSoNEmchGRmM8aEcwoBKE77L9rBUAvkif1LGIRqNGzXgrofb+PL1N8D4rk/fkzGwyUvZ8aaOuUoVE7aFaY+A7gHdZXiIcc6uOZy1py6sn1pMktCEBPQDC3GizKwaNIpBLdpMpaVcrQmLpJImCCkIpOsDul7kmhFq/7XWUBzLRIsTMPdfaPDVZnYyQL34ij4yDS4Mcmq2aD4fBvVpM3XRb6eZnxYWqlX6PpUPtdfLU5xyLVWbtvV9kvl6nkpbYHyMDjKbnKyg6QIR3SQqLkv24SQnXWl8YAbLympP/E7LKysyQXhvs3NzaLZYcAE4cbIr0Z1a6+NC5GLigpucnBxYFqiB8XhOLll4nPReBQmDgnJA14DC/QgM2kSumaqWzmUxEwDjSCafBBflWgonLI/XlhntP+e59ZjowuB+K4sLaFZ8MIajVtNSrDIYiLyWisVM6MDgbJqvtFtBMXyaXVU+p4ABFywjYXNth3FyQlMD6PSAQ08+iUceeRSM3KamQJpJucc8eJCCIbVxMjUuHAJ7Z7WNBitHmYYwOfqxCNiSPkQBmm6B3AfOsfF++TvvnxqucumoAChtJSoCFwMdlf87j7jOffJ6PWmNjDSlxsSxTk9Pggo9FaNeV91jvx8NYg84T/nsOQ4qC5yrElzNlJncoEO6ujwu/5v07fXUH6zqxX1Jb64hDQha0BoI3UzNopVSGEsm91s0sfMeyND13NACjAZ0aq2nRENXgK41TK2RF837WmvntbUlghc2HS+3zKixU/BScSUq6LJWVYKSbVFQUyJFGCqtkswSKftkK4FWC3ba2qZBXAJIPWUFIP1IG55Lzpdr3KTfysoqlpZXZDzVag3VRgMPPPiQ3B8DJ/sB/cd94Rs6TZB9NGgZ4nPlcxuY5nN/LMegTe6cQ+QnOmaG1oepCWa5KB6k+ZR2t5BOXPe8lgTx5RHvem6xVfb8thnpRKatarUa1wDvJRPrEecdj5csG3nRYqDoSDeuZUipc5mDuqYFR9LtM0NHRbTPzNbgOcDCspojFGYqBHQKyVEA13LhJ7Zo6lbuxl5KgPZKDHP1GJorR+E/eg+yh+9Ec/VxzLgdONYq2vEyvG2z6BGEGcfBuBzWVGm1mMYhE5/X54MyXVvVZJfGYrTgGTAzF741CbBfOcHcTJEYDKdjTFAkPdOVW82VtLblDsG8Cb95FlJnFoeXQsS1JjKvInNM4m5ilcJNszpLzCrLlkTpDKwyWjkVpSCOhX+4riOujxozVjwIvRwLcFWsr3rR5a4y1gbfBSoTDzd/4yiu/qcvw3jtFx/L+gzIandQNSzsnJiQ14Rjwon62NGqobd0HC3PxEvO24NdM2pVsF0dU/2DQnMWHdumA4X4dxgqfxfXTNHkIFowo8WDMA8qGTI9zTC0aVZL9lrL5sRXUdIujCxFo8YAI8XguJEQtGjwWebuZn2Kp7yLWWOTjVkDm232FqqjqDxo9XBGL6MSo9R9FH8b/az322iM2kOjCjCqrXjd0fOPnmdxWXVbGjLjIUjymYoSK+Z69dLSv9amm01lSs4bHg3f83vnbNqsuM1m5NX3vhl9eG1hMF3g5KlFnDq1IIDA1EAG8dDkTi1Tu0AIrCJQiNZHs+yQZoN5qOlIxj6mMs+Y6TO2sM9mRSFljPkO2mJdbF6mGcHmM/jMf11vfo6ebbP718dvNgLm7W608acgksxLeUmgW0a+TRM4/cQKbHI3N5RRfO3zHEejzebf6G/Ftag/91T5A5lLYaTyxhXTZ2CliXptbeGnYRS0joYeRkWrdTgU0DTvWVscaS21KAzzGFVhTf02WDcpQDnl6dxj8ewSIJp/MY5/6WsU9+PUZRIlz1Fl3nbeL4RNUOgU4TEV9NBKVoH9d+P+L/49cHw/ds+4iNJlmH6KwIwRGSksz0drZhaV7fNAvSHMqNMPpHyrwXgm1xYwD1kZhskhrgPPrsEIfOZoSHAc7BSJGSPNQoD54YxpCjmH6gjjGjpBDfB3oTa1D6a/Hd3URsi6Ibl1brRxoEqL3nx9Ebj1HNS01Jig3zWdh3NVyryBrWp6KdBNgEcPt/Hpz34Oxvdf/VjGOrf91TasOMV0rY75iQlMei78LMLOiTqilZOomTHO2TmDfbtn0BIXAX1UNFsxZ2+4SGSyDELzFbgSFBXDH+ari/QtgREZTCkgMnCFiWbGXbWErs1v+m9eTaR8E/Bz5hsyaFUiUJlfrcYTKdfOxpvqqrelTQ4fx7U3uMJGgC6ny3MPJWe6MManAPqY8TO2csh41dGMn1QhOZLKuemC1o9MA7LWeLUQQr1oPdDRwl0e36eAXEuaOT2U5z4TH/xG26iZeO1+ypS15hGsydlUVhRem7v1AyVFcx4xmI5aV7sX5T5QU8BZ00UzvSIAFEk9CgwbjV9blzb6nSb+zTZVJGf9TS10dfwA0Au78pdnrkr0+mMoCorr7bFxJb+it3vTJbrhj5oy4jsdds4UACcP4LMM8/hIDeqjAF6strXehTbrhLXeylLzRl1F1VFTz0eEXhmPskYqNwMwAOXCxQeAS6tdPnc1T+Vuci85ELJk+TgWprVnvR/nBNcFAYdzflMWucmPFCTWA/Qi/5L5uwH/YpoVAZ2CViUGnPyBxiYQEGDRhZ+uwk47wCP34qGrP4Pw+GOYn/ERGm1YHk3oAQybHdIq8BrUnifh1BvIXF/yyyPGB9Cdwrx0Ke6SiUVJYioyZnM1YBo2MjtDaiVIzZCdzgXbKAGkEbOgKkjSCcCZg9s8G35rL1JnCv2EhWKSPFJdF6fSD5JxNuK633TTc3gUtIfYwCoLqhqryuUptIg1bARw0M2ARw538Jl/uArGD37hoSwOI/TaXel/XrFdzLYmMMNiM0aGuYYPJ+zAjTuYrdm4YO88zplryEPo99uour74cQR0C09u2MKdaQUqmlj8BrSD5psGmsEEy5mXSKI5AGxGDWFYud9Tn1dfS/xtjHDetKzeYOlseBmOebON5uYz3WRBcHYN58CaUzGARqobFRf7BotjozEwz5YbzUwaXFRAjIRfiLmfdYo3pXMBdORjAc0C5vPmPkg9B4rzQMWSKiFilDlKjncabVo6eDP6q+c/bB6kBzZwIVBwkfk2vL9RgWj06ek9OX9VyRLFmtU96KP1Fbhoz/z585zj5pfEBGyyqccxvD8tAOn3cQLFmc7dnCAqr/9MT5JnIWyW9qrn73qXGAqq6tf1hCy6owb8RCZvzhAFIeku2OzqI+vzKYOgm6dYVEvNkOEZyeSHepYCdfU89fpT/EmBgVo/hZhnuqnytSesvJB+q+5JBWduDsgqyKq4D5UEmVdZKhaMzQTqcetvIFGvMwhp6JXzdD0Pi6yG7r4QtsThVAeaAW3IEVKbOnoXZtKmkxd49AE8fPWV6J54HHOzVfTRhu2Tf/RRqdJvXofh+YhNF/AqUp/dqdYRGXRrZpKXTmucRYWPwM44htSED1bes5BaKTIG4lFDJ6BL4TEbWewi6DOYdgb1ybPhTe4DvDlEqEmAHdPbWKNecTfFUxWn4NMeYZbrTGK115Cv5FxZwFuS8XTbOG1XEXrqBioOYsMHawY+dqyHT//D52G86X/cljH6l8Ea7dWuDGii0cRUs4GabaLlWZh0AC9qoxJ3sW/bJF5+/h7UTSAOemLyFrv+wOywVlIpMhSZHKIuqWAzydezmNSvZkMxYE2bbOnb0efW9NA+OQUILP05nE30jemgltNhmOPUa50StCHPkoVxphwtV630sy+eJr+lNQx5RPs83asWfZHC+HLmIUyFK2wzQB/VEEf+zuibLRBgFECKGra+ruK+OevKuzFteC/jTCh51bchxxqydQ3DehdZYJJPngcAinWIBWe00KHLEec0kgVVFA9kBQ/BQ7R/LrtxOtLGT2pzC8Qw2Gu9M/CqRd+pfrZ6Xzn3OPqd7iTaaL9NLAinc+qt0E50FokBUS49Berq+agMhTy3N3+GqkJcXpMiZ4wSp7OJzfr0nk9xzq1dzEMLy1qhS4G3KX71AZgXSuBq2tlSjbBQ0rZAb57RsTfp1ZDPj6KQtyawlaVxHapmmzCwzeaPHKaVopGnXZCuijxB9s7vgaVUI8OBlRnwmDQuC5UaRgQQ0M0+ELOOQQAceBCPXn0l2scew+wMDfEEdK7jPlqTE6hPTsNwfXTiTDRngrrp16QFKs2/rMtOnBDrhso0lEYtRpxnWNhprqGroEUl77hIAhZHqsGvzKMxez7Q2IUUVXRTT1mWsxAWAX2g0BbmgmTvFOfDU0XOYdpaga+ozim58DkE+4HwpH8z6EaoCKAfON7FZz73eRiXfeTz2eT0tFRcWun00A0j+AyMazVRdW00HQPzzSqaLDC/uoD5qoOXn7MHu6er0mmt11vNA4+GftbiImCksd4Itjo9QjEf1vZVXWf0xkIVDP5hRCQDcnRepo485wLUVYxYFWpublqZT/L8Tg3AvBaP1RXINmGpm/KdcQtaTcItbBtZADSgS6zB8PyjVxP9fpMhrFlMBQuIYn7a+L7J+EfHV2TgUhihqFOM+FvWRaFR8BtDvzEWEgY1aVY+vJxWSYw88l0xcbEQ2SqiXrN+XUdAlwOViGgtnMrtKKOy4vmj+j3vZYuAvkULUNFCMKqdCz3G0W8LU1cO3YqF4ik0fZqDYalfel7FQrjm6au8XYkm1wspDziQ7/PnmCtQm83AzQV6Wh+LGnlR21LTRcp7ypb7IdcApCp9rUtPn5YANhj76QmRTC0rCtKj/GwAHBuRftz80RqjYigbblrol5ojWujK08xoS7VjBj7lJ7BSxBbj0ftwaG7PesDB/TjwhU+je2Q/Zqcc9LMVWBVD/OcTszNozc4DtQbiMMNiN0A7TKXOfpVByZWquNjYGCaOAolCZtQ4Y7ASClRmhoyAbuYvCvwJg319hF1mtMygOXEWzJl9gDuFMDQRGK6kRCLtsXL7mvLhA0uhCPyjlUiLoD5qYyoqR7moO5ic681SU1LGA5h47NgKrvz81TAu/Z0rsp179qA6MYWFdgcnVtsi1bAqWcVzMFlxsaNRBWPh/N4KmnEf50xN4IKd29FqULNn5LSShEc1af10dRob/5bI4gHI8+ZULeAnnngChw4dkghklv7UEbMEajLj4jl04RfXYzCTg337zsGrXvUqnHX22ZKXyXMwMnTb9u0qR3LDTZtkN5mIYzSQzXxsp8WeRiXgkUVRNGgWZDU5tYKTcQL2mIU/Th5ZT0If0CRnUhrozkQbHKfhbXrOPEVgQGitpuWcWogk9rVB/XbVmGXo5lh7+3n519zvLmcbkK+giRSZKh1zW9DQx2rQY+hTHP9Y4fO0JuTT3Ck3XT/Nowq7b6Dh6T02ff6s3a+8i+Ki09gtp1TAPbTe6cCeggtj1Ba93k2MuX6iDKOD9aimTP5N7gMf+j3ziaXXbKFM8dh5cIYELlor15sf47rdjZ9TWlBZf4DF+UleJtaGwfrhN4m4by32Pc8YIUaLCdAVf3cML2vDSZmi8hAOfv7v0D10L7ZNGAizJVhVC0m1gvrMHGpz2wG/jkwAPcRqECPIDExMzUpFv0rFR5JE6HVWBNR9h2lgDtK4D5iJ+NAzK0PClqyZiTRxkCVVxEEV9doueDPnAo2dgFkTU3ycp0yY0klNCWVrnT6j2njx74KQJwl1a7nQ8G+134jKVCA0awGkiGDj4MllBehv/C9XZGedex4aM7M4vLiMx0+cRMRmIGzS4DniS5+0TWz3bcwYCaqdZUwZGV6yax5n7d2GhCVi6Yca+IDWAgh9WDolQnLIcxPR8soyVpZWsP8hphEdw6OPPoojR45IWpdOj9JFXbQpXqe1DFOAUhx84jG0Jlt4zWteg4suukjA/NZbb8WOHTvw5je/WdI8NhEbYVmbm6w246cDQD3DxTZ4WgUloojPo/rgRoB+erL6xgtuM0zfyEOqdPsMBt0mo8x3jbr0LAgUg+uRmUipiAJLHS4cVdN9rQdclWsd3pU0BsmPVgoj3TiquxrVL1UwpAg62hSmhIVMyk5ufI9nIuM8nemksxS2MgeezvWK+8o118Y8PeVUY+9/nEC36eAMFQxXXDT5/gLwqiHe8OnqyDKR9xTF1NPc7Plt/BuPHZ19mgHroyRyW+ojsOa9St0UkJR5RsRXaaNF4Cy6yNa1uhTM1iwwNU4m34yE4yJANptXWmxes36KMQCFC+sVJICeAztj3E0ECtBT5sKxWhvQZ5ppHtDJb5vU0g89hEOf/xT6j9+J7U26VU8BNRvO9p1wp2ZgNSelJkGnn0KyL90qnEodLQI9U1tpaw96CFeX0O+2YbBkssXnwTQAVjxNkTEVWeKWGFvkC6C71hwqzb1Aay/gskhNRZqgMHCP92Sy26PUfdeAvha4hxbSnFprJHDOw6HFQouCQ//7cG6u94zlSkwfhomDJ1fx2S9cA+Ntv/+32TnnX4DazAwOnDiFBw8fQTcz4Lcm4FUqmGYd8zjCfMXFLt9Ftb2ISmcVL94xh1e85CxEJk3COjWtcDO55K5qYCsmqvwFTB86ibvvvhsPPbgfN1x/o/hwCfYsk7hnzx6cddZZUuRfF+lQeaCq3KnOraQ5nsVtDjz+GK75x6ulEcB3fMd3SL72zTffjJ07d+Lt73g7fuiHfmgN09FMSM21Yf3xM2Vq0q1rC5soeCMTfx3+VAibGO48uqDWG0aelq3utqjBSKSrqqB1phuPFIfKZjTYjGHzN/owNxnAeEBYm5CnzqUpw3Qm1ZJ0VDjSlxTsznM79ZFrnkduUl5rmlQQICFz4sPdeBs7/jMlfk52RjnrbeBHLjzSM3+6pzmwLQD62rW4wfU2BXwdufxUG8m6515jrlZPTXsrN7rbcS7kjcVJdUZJGxXrP7U4Vfgmv7B63+AC9L2q2g1rGYSSSdRvsn4Z1bbZ/Cv8JqBaoKcSJJ66fItzRs3z9Tf+VgwaVdCkY7HXn3kD0VhuJIBldqUNqMEa6lkFMdutqjA42cj1m9TQDz+Ex6+6AsHjt2NHIwbiEzBrDqr7LgBa04DfRC80cKpLc30NrdldmJidh7FjpzoR09V6bWB5Ab2VJUS9DrKkC89jMn2AzE5yDZ10tZHEPtKkgcnmPliNs4DKdiBjVU1XUuEYbNfpdVBxWNxHx9zoiofD7Jt1gwrXmHQ0RYahcRyuXtbF+Tn6HNQcp1XBwKGTbXz2C1fD+Jn/74rsVZdcAqtexz2PPY6DSys4FSRYSS04tRa2bdsBI4gwYRh4+Y5tcBeOYzrtw1o8ge+88FzsPXcWTx4/jPm5HcLkpNpUXnkg6Cv/je+xCQOD4FhsYxFfvPpqfP4LV+H48eM4b9/5uPjii0XDJgjruuO60AQT7lkLWZWXVM9GT3YWYSDQ33Hnnfizj/85PnnFFfg37/xJfN/ll+FjH/uYVFd7//vfj++56BLJUWWRkMlmS4hAP6nUIlhBlLsAACAASURBVK4oQWGjbUsKxMbrdePrjfyy5voji++0GOKmd6etRGcoleTMfCugcYZXHmFTozf51BENgX5zggz1tvX2G45WMbqiND6O0M/876dDu60KFKcz/7fy/DfXjzenGe9fW2A2GoMa/9rnps96OvTblDdo43oB9dYbx3pzSu+39TGMmc9jJoB2SI7GBQ7uI2cySmvU5uFhBggD2lRVLAVMDEVUbggK0UoYEUMEi8bkqYQ0qokgYEdI41NS3EmqtcFDJ7KQsXkNU/qos2cBzGAB6BzBqeuuxOO3XoPtfh+z9RROwwcueDGSzMVK4KKd1JBU5lGb3YepXefDmpjNYzwotTMNjdWpOkBnGcHyMsLeSYTRYUTJAiw3RoUuZERY7URI0jo8dyd2nH0JkM0A5hRgEdCpfyaI0BPxxWGUPFX7NdtGs3Ht95JdMIhiL5yguFsxBiPfRc8Zxo8EMCQPfbHTxz995SswfuMvrsy+66KLYdaqAuiPLSzhSDfEiSBD5jcQJhbO23s29kxOwVlZxE4rxXYzxlev+p/4rgv34Qd/5DK4jgq2Z333NGJ3KkfMXY5jyXu73UOcRLj11lvw4Q//Lh559FG84Y3fj0suuQSvu+x1eUUr1W1Lm9v17envirWxdanM4sL87Oeuwn/50Aex5+yz8L7/9J9w/OQJvO9978O+ffvwy+/+D7jwRS+WvrHs+y5jWmmj3qyPdX9uNe1nvA9qDNM6HY76zGNFecYXCAVe6PNv3P1tdf0+36fBZvRREK3EHQ3ooyKqpM2yRJlE+GmxWAO6Sn8VQDeUpYzpYUy4SsR2xxolLKkLsH05a5LIdUT9jACau41uPgIXYWYhypgi5irAz2J4RgD0TwGrT+KJ6z+LQ3d9BbsaGXY2bZgTdcTNSSxkPgKjBad1FurbXozK7LlAZRaR5UvHNaaVOUYCl1nvaSCmd3Q7QLiIleX96PYOI0YblptIYZkoseD621BvnIPW5EsBzADGJED3rMn7C5CgI4BuowEjU7Xbn+4mtNBuIB68Bu/z1LSB2e2poh9p3IeJTgas9kJ85frrYXzk7/45e+VFF0nd27sfewwPnziFg8sdHFrtI3Iqktc3P7cd840G0oUTeO1LzoXfXsAf/dZ78d3/6sV41//1U5iZaEqCfRIlqLqqK1R7tY16rYbOKvu9Grjys5/Ff/3oRyRI5Wd+9mfwwz/8w+Lf1q0EeT+6+YRu9sC/delIprmxrCSBnZo9f5ufn0elUkWj2ZACNR//y7/EJ//6Crz5R34YP/vvfg5/8id/gg9/+MP4qZ98J37jve+DY7B8Zw+NagX9Lpsa2LA4yzbZtsoQxjGccZNgq9cfd/7y9xc2BV7o82/c/X27r5/xgF6sGDKMidDWvzWa+uCPgeGcnU7ygwjlzOFW9S4YrKiy7S0kcSa1yi2pohNJO1LRmLU/wrAQpwbClOXsKrCMHCDTEJ4ZA+ES0D2Gg9dfhQN3XYcddWDHhIvqRAuHGKBWn0V9cg8mtp8He/Y8oDqHNKtICpuUskQKmwF2dA1L1EMCsEFPvAJ0DmFl+Qmsdo8jSjtsyArTraDV2oOJyXNh2ruAbAowmsq/aLIBDKsJKC+/hdo6Gvrp8RRF49zs+hSlPgfwkcBN7Sjiobowj2TsR8B1N94I468+c0N20fd8D9ymgbsfPYoHjhzFo6cW8cRKD5FbRcxizRmwc2oKO5oVnDtZw9e/8o/44qf+Am9542X4yR//33DWrnkxi9crNbA1vPTHzetp739wPz796U/jU5/6FM7edw5+/T3vwasverXUJ/dcdkJi0Ihqh6q7/eia0fSTE7jvuOMOXHPNNThw4ICktDEi/txzz8VP//RP4w1veKM0QjAtVXXu3//Cu/CP//Ql/M4HPoDvf+Mb8Ou/+mu495578M6f+En81E/8hNwLW5ayED6LNrCmbwnopzcBy72efxQYB3jj7ui5Dojj7u+5Pv5x9N/q75sDOrVNHSCqCz8ZKphwTGyEjCt3NTCP3yBQipbOVzHUTnLA8nQc/sZavV3EMU3WJsLIgeM1YNo+ElZsM6idu0pZZY533INJLT1bxaEbrsb9t/wzpr0U21oeqpOTWK3OoDZ/DqZ3nQe0dgBZDXHiIWJReNsfhLMaWQQLMYu8wmQqKssE0zdv94Dlw1heOYJeuIIwZTvgChqtnWi0zgKyWQBsYOPk5nYlw2RGX+wRJjwYLMZxRpsCcwHpDWCo6DERS0rhOjk1RUTpp8BNX70Vxt995sbsey//HlRbwP2HunjwyJPYf/wkDiyuIHArWKAm63rYPb8N880a7rv5Wnzp7/8aL9s7j3e85c1oeTa+88KX4qzdZ4nAtbqygmad5fRMPPH44/iLv/hLXH311XjJS1+K97z3vTj7nLOxxFaNWab6ZEs3JNVNTW/s/EQQv/fee+VYTkr61i+44AKJXn/yySfBphZvectb8KIXvQgLi8tSBajZbODWO+7Ar/7ar8GvVfGe97xHtPj3/sf/iCceP4jf/73fw8WvepXU82ZThCZN7s+ySXscwxk3D77dGdI4+pS/b06BF/r8G3d/3+7rZxygJ2Ikl8S/vMqZ6kqnX09N8NBG+rzmLLuHCIATXlj/nEAZqb8zmtRZx5s6JD9HyII2ljuL6PRWEaceLJfAuRONxoSY6FXdSFVHz8oSpAE70fH8fTxy05dwzy3XYbJiYve2SbS27YC38wK4kzvg0F/OnuaJg15kAk5VMEVb+Bl3RSC3zUwF4WUJTBZqt9gFaxVZsIh+tIIoYbtqG5XKNOzKNiBhzBVrpSg0zQ0PyEwlvCgwH1PfdYMlqgojrQ061JYRfcjGMRk51Q2VacEmXzfefBuMv/0fX8m+97LXojVj4IlTMR4/dQIPHj6Me594EqeCGKlXQ4ddZII+OieP4b5/uQFu0MZv/sov4KVn78Ff/ekf49KLLsKPvfWtsGEh7PdQ9St44N578bE//RhuvPFG/PiP/xv82NvehunZGXT7AfyKr6YA+wazQxV7wQGStkYgZ9rZgw8+KMVlvvM7vxPnnHMOdu3aJeDMLlLU3Olb599sD8mHRu2cHbQYRPcPV12F3/vDP5BevB/60Ickle3//eCHMDc7i/e9930456y9EljHDlrDSmDPDjSMYzjjrvrtzpDG0af8vQT0zSjw7b5+Tg/Qi0WmlIaex7jlyrYO3sr96RLIlTvGWbeVnxlFHvVp/gSY202zOl9xF1HYRhB1EaZ9rAYdrHRX0Av7iNDAjr2vwcT0Pkw0JwXIIylLq4KW2Q0vDfuwaXbPAtzzteuw/947sXNuEufsncfMjr3A/AVIYxtRwiJCDmyH4Es93AIt7tRwpfZX/plWfw2SFoUOFpqhb91gbD0tAfzMUnJVwGwAcTV3K+SzbADqPClB/czrUBDQWdSu6B0vAviolWQ0zkFS7FjalncQAzfdfAuMT/ztP2avufQ1mJuv4FQ7w0KvjfsOHMB1t9+Jhw8fhdOYxCOPH8Tq0hKOHXocuyYbePNll+JtP/ImPP7Q/fjdD3wAr3jZy/Drv/IrOHvPXjgwsLK0iN/94Idw3bVfwVv/17firW/7Mcxun0e7vYpaoyG5o2ybyBaV9YovWv2dd96J6667TtLZOAlf9rKX4cILLxQw3759O9hyU/dDLi7g1by9JYmyuLyCVquJ1U4XH/mvH8E/fO5z+IEf+AG8853vxFe/+lX88R//MS65+GL84i/+ImampkQwaORtMDdiClsF5K0e/+3OkErA3hoFXujzb9z9fbuvn3E+dHqDlSl32GthAOhav5VGJXlAGd+p2VITN2IEcQcJNXFpJRcg63dhBF0YcQ9G2ke/t4xufxkdgnoWIzZSSU2z2MrVn8eOc9+Aamsvqh67MqrAahpNpc87Tfk016cRTCPGg/fdjWNPPo6z9+7Ejvk5WK0ZwJpExGppQV8UNN9l5rrS8tmy1jIcVcY1L5o42jojCdi+lCZi0XPzF9cclUxWgnPWtLwUWklnHAXoutvDmazSUQ19FMzlnLpseyEhSe9HQKcxgto5uw7ecONNMD752a9kF1/yamxnwftM2eLvffhhfO5L/4zb770fB46cwLFTi9i7ey/ifhevf80leOP3fjfS7gq++NkrcfNNN2Hf2WfjA7/1W3jxeedidXERn7vySnzsv30Ur7/scvzqL/+ySFyTc/RFGOiy6btLn7cytR949DHcdustAubU0Kl1s0AMU9kYoc4JST86y70ylY2aue6zrIm4uLQiv1WqVanDy2C3b9xzL/784x/HQ/sfwtvf/na85tJL8dGPflQsBj//8z8v5nqPDVxYHnKT3JFxDGPcg9zq8d/uDGkcfcvfSw291NA3psB4QM+j3IcKaO4/p1laAzk17zayqIMkXEUcdqTCWpL20A6XVIOlKJX0ZjMMYYR9GGEXZhYgTbto91bQjnpI2Kq4UpOqpK3p7fAZdDbxr2BU5mETeFmkLFWNTlTjmUTqwaRJBMuxceTQAayuLGLPnp3wa2yc7qAfs6a6Dyf347P1qeT8M5qLjVpSVouxVQEoaudMO2NgW15nnYKDyiOn44HpakwE4z/uaMM0WcFOGSEkmJ+gJS8VF5CJDX7zOKyNno4YDtaJidPBchKikHs2noJRDE1grRy2hGUJ9iDFDTfcCOMjf//57I1veD1mGsrs3U0iPHn0KO5+8CHc8LXb8MjBIxISv31uHufv24cXnb0XqyeP42vXfhkLp07ioUcfFS34B3/gjbj04otw47Vfxod++7fxypdfiF999y9h186dAuD9bldK8JEiC8srcDwfx48dw6c++Qnc/fW7BLRf97rXSXW3vXv3DoonMOJdb8xx58bvGETHALkTJ0+h0+lKuVj65Omrn5mZwqmFRYmGf/9v/iaWV1ckSK450cIv/dIvyfN597vfje97zaXI4gie7Uj+PIPyeA6OhRH1NO+PA9StAnYJSCUFSgqUFPhWUEBwajTSSgM7K6BlIQyau6NVLBx5BEunDgGJAnWkfTTqFnq94/AdAxZrsfdjeKkBn8VhVpewvHgcpp2gH/fg1muYmd8FqzqFXmzB8lqoTJ8Pe+6V6BsTg05zVPMI5rqQUxJHsEWFTpBlkZRvtaUnqSr5m8TszcD06D6ShM3CWNlc1VDPYjZlaQBMK5PUMkbRK+06ZYlXQefc/y0oqrLo1bUZS8BCMXlJuDV28WGaXsaqcpv40KmAEiN0tdO1z5lCBCvNFTeF8FJrhRYGwb91qv8wUD/NELvKD7/cTXHPfffB+OgXvpRd9tpLMVVlgRXm1QFB0sfxU4u4+74Hcctd9yGFA8v2pFRrFkUIVlex/75vCKDWpmdx2esuxxsu/z50lxbx3z/6R2j6Ht71734G3/3qV4pYs3zyFFozUwh6ffFrVGpV3HLbHfjEJ/4Kt37ta3jt916KH/3RH8UrX/lKCWRYWVmRIDiCK4G60WhI+hpBnH8fO3ZM/OKs9/7wI4/i8OEjAt7nn38+3vGOd+AlL3mRUKjXC/CV667F//PBD+Ki774EP/Vvfxr/csstktq2a/du/NK73oULz7sAy4uLAt5MiSOw83rcdMvXzRZbCejfClZUXrOkQEmBrVJAA7oGlDVNF9kWlOBI33KyisXjj+H44YfRXTmKNFqB7wLTLRtGdAIVM4MZW0i6CVLWXY0iRP0uwqCNWtOD4VrwGy14jRmERh1BUkG1sQP23AVA/VyEVnNgH1CArvPi2fSEPnX60BlUR1BXL7ZkoPac9ek7Z8VGjrODLO4qLdpmidYa0LMBg4okfeKOakAvVW6U/zsu1OJXRY4I6mpT5a1HKvtJ9JfOzSfQsojO+KC49XGCbcWppOb5/VI+nULEsOWulA2OU+lMqiub2rmSSw19kdl/NnByJcKDD+2H8adfuT679LsvQcu1kSY9WFmMJIqwutrBQ48exOeuuRbL7VDSCY4eO4njR4+ju7qK7soympOTePVrvw+Xft9r8aJ95+COr92EK//mCvzCz/0M/vX/8lqWyAWboyZxCMt10VldhVup4K6v343f/8M/FBP76y+/HD/05h+Usq3cCKpaK2dQHKPZqTE/9NBDeOyxxyR1jXXfDx48KIC+Z+9ZsG1HAP+C88/H5Zdfjpe85CXSZEp8KJaB9/7G+3HNP30J//s73o63/tiP4Yq/+RQ+ccUn8frLLsNvv+83ELNinOehUqk8xaRfauhbZRvl8SUFSgo8VymgSx9zfEUTsIpYD2Ck7K0RIusfx/HD+3Hq2KOIg2W4Voy63UMlPgaLJvjQQtzLEPZUcTHPs1Gre3BrDtzJFtCYBBIPnY6L1JhCg53L5s4HrCmErI8+6CeuKCWgLu1viZ/02TMiXcKfgbinIun5Y7sPUGN3+X0bQUd16QwCll+tYn7+xTCNFkChwfFV+TkJEuDxPJsthXAUiKtCq8PPWn/X6nnhXezvBPLTi3LX5Xr1PFAAT4FlmOanWiHzxk2xOqirq14RLPAjQeTSA0CZ/0Ne32cyHnCqC+zfvx/GH3zui9nrL3st5msVULlnAn6c9REEEQ4ePoGPX/FpfOm6r+LoqVVklodeEMuJ52Zm8F0XXYTveNXFePkrXoGk38FjD9yLzsmj+NX/822SqZD2u2h4BFsH3dUVVBsN3HPPN/CuX/hFiQ+kNv3T73yn+E1033PeME3funY7o94ffvhhCZpjGhs1cWrTrDJHX3ulWsOuXbsxMz0tWj2FgSiMlPm8pvIQjx4/gXf/yi/j6/d8Ax/+g9/HS7/jQnzwQx/CP11zDd71b38WP/+zPyetVrkR1GkBYIQ8x1AC+nOVFZXjKilQUmDLFKDCmVt0i4DODHWCaJZ04NqEjA7QP4H2wiFEvQWsLh3DypEHMZEcQbJ6EnFgwbaqMAxf6oJMzU7A3z4FJF1gegrw6shWMiy1fXiVPajOsAb7Lgk8iwxPNFMFpUrbVcDKWHX6qpk33gOCFTH1y99RF2m3A5Paa9RDP1xCN1zBSncJ7X6AOPFhmJN4+ctfL++WPUlfrcJfuQyj2xPE9N3DKoYE5p0glONcdZrQyW9qZMN+1rQMjI9yLzbb0c9LdSalyV1V2FNtZYcihbgMGCQoEpelulTnG/djVHsnTrHCBAPLxPJyG4cOPQnjz6+5Nrv8ta/BtGdJ4n0adZBGEUzbxUK7j8MLXXzoj/4E//y1O7AaZDDcCma378AFL34xXn3xJZiY2oZts3NIeqtYOPwEFg89hp9/54+CsYYTbHLDQLt2B7Wqj8XFBfzKr/2amL3f/5//szROYT44N5rTeeMayKmB33777bjqqqtEI6dP+xWveAXe9KY3iWmeoM6tSr98/oykxCAj/8JYTOcEeDYvYDW46266Ce99/2+g2qjj//7A76BSr+G3f/M3sf/r38An/3/2vgM8jvra/sxO2b6rLlm2ZMuSeze26c3GmBJMAJteQwkkQCgJzZQEQocAgRBKXkhogdCL6TFgYxv3KluW5CJLtnrZvjM75f/dO7u2cEKSF/L+D15m+Bat1ju7M3dXc3733nPPeeaPzKiPRCK8Ty5Tp2MiMt7f25yS+ze+pDgv4ETAicD/VgSygM75KY14ZafKWRrGMiAQScxMQpYpY08CGQLVFHqa6rFx6fvIV7dDTPVCkkLIKyhHIFwM2e+DXOAHCv2AFgGCNEqmIBIhNnYBQuFh8IRqAJnkVCUYDF50y4I6J6+cl8JQE/B4BOjRDrTtrAfUPhSFPZCEDKI9XZCIk9Xbga5IK9K0ePC44AkWIK+oCsHwUBQVjwWEIrhcYQiUnefw10xDp6l3yc3vS8V1m+W2rwlqViyHsnpO0Ok52Ru7Ov1zH1wuMeyPF/RySRr1c7nYUpyJeLlKSfanlv08MiaQ0YG0qrHaaTQeR1xV0ZVM8ULF0E2kUykI7y5Zax0wdQICElUyYhB0ov8Dbn8ISXoByY1nXpmPJRsbsKOzD2lIGFwzHEVlZfD7Qwj68+FX3KgZVIbWbQ14/snHcMHpJ+Pskw9nUHdlLHgVgcv0119/HRYvWYwrrrwSJ82Zg3AoD33Z/jWdCLHXCVSbmprw1ltv4fXXX+f58ylTpjDxjoCcAJaeRxk4gW9Gp54KKfmprCFP1QDaqO/gYvIEePZd8brx7kcf4oeX/wiHTz8SDzz0KzRursPPr7sBxeF8PPLII/xeVK4JBALcxw+FQk6G/s99X51nORFwIvCdiwCxr6gJy9Jee5zSuAicTUxlGotSE1AEDS6BZrRVwKXD6GjB0g9ehNi2AgWyjvyiShQPGAKhsAyga7Db4DK4qWSQEYFERkBK9UBWBiMvPAKKuxKW6eX+uiUItgc5XDAJ3Fnsy2JhGZeRhigb0Dqb0LRlNdTeXSgKyvDKBlLxCI88pzIJ6KIKb54XSl4AcrAQ/rwh8IdqoLiHwkIxBBdVAewqPb+6pYEY8S6JmsIsY5MF6q8Cuq1jn7vRztnn5T7rf5ygf+23gl41K8FjY1b2d80A0prOM/mqpiOpqogmEjyOnUypPCmWVlWo5H3i90KQJEguCaIoQXhvwQpr6uSJyPdLEKmUQb0KFg0Q0drVi7c/+xLrm1ohl1RA8wSxO5qAO5QHyAq0tI7ygnJ4IKK8IIRttevw4lOP4YQZh+DOm66A26QFk46QV8LLL76In//8Npwy52TccuutSHH26+W5QSq3ExmOFOJeffVVvPTSSzxzTg5slMWXlpaygAyV0wnMc8pxudVMblmjazqX76ORKPfdA8EAgqEQYskE/KEAFzduuv02fPSXT3DBRRfixOOOx6IPP8ajDz6EY4891p5PLyriPjr5sjuA/p27QjkH7ETAicA/HYHs9Z7LueSORv1kyottQCdcJUCn9innSTxvHiNiFBDrw4r3noO+/VNUFrhRWDYEnvwywB8GvDI0SUVCiEPOlxDT00iRAopYgFBwOEKB4ZBdA2EaCkTSdM/anBBBzeDxMh7YgsukCSQq/ZNDWju09q2ItjZC7dsFKx3h3jqBneyTkTcgjLzyQuhuGTFdgqWUwR2ohtc3AgbJt1pEccuuXXiW3G4p2A1zYrRLfwXoNr5Qym4DOrHebUDPOdrYLXSSvv26jRYnhFe5zJx+z41eayZguj1QqYqtZZBKq4gn0yzkRr+ruom2zi4uu9OsueAi0xgPFI+XJ8cESWS2fsa0/dhZp+WTL9ZaUyaOR9hHqw96BxU76+uwbM0aLFqxBhub2tCeNjFt1omoHLcfGlq70BFLQfIHUVhQgrK8YpgpFY21G9G0eSOiu5pw6KQxuO3aCzEwD3BbQEPtZtwy73p4fR7cMG8eRo0dl7XYI30CcmcTsXHjRjz11FOsEkfl7xNPPJHFZUhUJleGJzDvT/+ncTXDtNDe3oHNmzahZWczEvEY+nr79gD6JT/8IcoHDUB7Vzf8oSBISOHHV16B+sYG/PzW2zCmpgbP/O53eO2113HDDTfgrDPORDye4CydFhhEyvvq9tUPj8canM2JgBMBJwLfuQj0B7W9Ze/+gM4Ec92E32u7qpmJCFw+BWZfNxa//zxcrYtRVeJHuLACphRAxuWFK+ADAi5ochpy2IWolkDatODxlSEvPBx+bxVElEEg8RYSqSFxG0FiMKchLgJ0yyLNdR0yeaYbcUDJAGYMaKnDjnVL0dPWBFk0UTKwBIpfQaAoBDkcRMI0EdNlePOq2ClNRyFMFMAybeIbk+1yhDvOj2nLZt4M7HtI5/Y/5VTxssBvtwX6ac3sM4aemxTIvQypl9okN3s/Es6hVi7dVMNCM1W9DYt/T6lptvzWMjp0IsFZQCi/ABYxvF0SXLLC5HIXtSmIYUB9d5cATc/w4osB/ZWPP7cmTxiPAcV52NW0Dcu/+ByrVy5Hb18EgbxClFTWwF9cAX/ZEMTgxfbOBHb3paGLNI7ggaal0d3egd62DvjhgtrdibBg4PcPXY/qEkAxgfp1a/H0U49i5qyZmHTAwSgqr+ByPsXRKwJbGxpwxx13MJife+65OP7441kZjvzRc/apHABajWUp+2TQUl/fgNVr1qGtrR2R3j4+IVoc0CqIRt7y8/Jw2WWXoqyczOkBNZ2G2+vBws8/x5NPPcmBuPOeO9DR2YHfPf07bNu2HT+95qc44XuzmSRBhjNk4kJmM5JCDRgLBpWBsitIYh6K3Jj5emEBp8f+nbvKOQfsROA/JwIMWDYZ6ys/bXUTbhGn0gn4PDTWbEBNxfkamoz1YclHL8Fo+wJDy0IoLRsOf3AgRH8p9WuhpWLoiLRB8GYQ12KQvR6UlVfDF6oCzDDMdACW5YboJu/zrOJLvx4+j8dbOiRigZtJWIluCH5SmUmi9oO30bhpHWpqBqJogB/+fB9cigextAFD9CJYMAjBgkpALIQFH0xQD5+On/rUNuGO+O32Ge+daWdNe+6h8yB4VnEne22n8TEir8lullulZQhBGL0q5+/0v2xuR3dVE9BIjlZyIZ3RkUgmEU3EEUsm+T7hGfXFU0Tg5748zasDsuSCIkssYU5Va2oJUEbu8fphuUSkMjqX40nqnDzkTIFkb+0FAVW6hVcWLLSqqwajs3UXPv34A3S1NqOqYhCGDqlCMK8Ak6YegljGhV5NxLLa7fjLso1IWB7IgQLs6upBQktCVTWWmCsN5SHe1g4r2oVbrrwQJ02vgIcWKFoU69YsQc2IGoQHDoaaEdAR0VBc7MOyRUvx+GMPs+EKSbSeeuqpDMZEguMTcrm4zE5ENbq/adMmfPTRR6z1TsP3tJoJBIIoHzAAZWWl8Pv9nNEXFxahtLSE2e9ejwc0z0dArPi8SEYiePHFF/HeR++jbMhAXHn1T9DS3IJ77roHJUWluOGGGzFuzFgk4ikE/GQHmyMzUk8jxc5ukijybKAs0kfqAPp/zhXQOVMnAv93IpDF836XsGxumfVAL09EYQAAIABJREFUJ3BTM6ksedmEmknz/Ug8gmWfv4lk6yKMqCxBZcV4+IMVgFwEyH5A15BK9SKa6kRKj0PxKiguqYBMz7FCQCYA0LWTnM+YXGajYc6shOuglg5RoFyUZGWjgGIByV4s/8sHaNneiJEjKzGwKg+i4mIP84RqwSWHuZ/vDZUCgheWy5tVV7EFWvZK3OYUdXK0dwJIW1RGoHQ3B+gZmr12MwDQHgnTgCaRsbv9e+7Kn+uyUxk9qRrc806qaUTicWiGjpSmIqVqfJ9U6uicicnucQd4RE2RRbgl+yfdJNE2qKHSum6Y0HQqrZOYTI57T+V2CRlISKs6t4hpUku4/t4HLdLLjfV2Q7J0jB5ejUnjxmJwZQUKCksgKD7ESL5XAZbV9uKZV95FXVM7TNmPXV29IKE8WfJAgozywmL0tbZC7+vE96fvjztvmI2wy57lh57IDvXLSKsmUobMs+R33HYjdC2FWbNm4fTTT+dSNxHTqH+dc2AjcKf58+XLl/ONRGWoFF5RMQhjx41BefkAVFZWIj+vgLNzXqkIdFySzYKnhlCuNJ4N5s4dO/Dk757Gux+9jyuvvhozps/An19+BS/96SXMmjkLP7niJ8ykV2TBBvSsPCCF0yBJRJ4hdMFFvZe/Q3V0MvT/Oxc/50ycCPxfi8A/A+gZnQjHdoVSNzVILhGxRAwbVi+A2rMOw4cMwMCKCYCnFLACtg46e52nEI3uZktSURERChdDlIsB02+DOoN2VqycxWH2lrLtugGNq2W4tE4z8ZwXx7qxdvkXiHS3Y/ToahRXFvJzYknqpwNuXwHyCgcCShgmKcWJWUBnsZask1y2wmq/f86thfJz20nOBnS7tWplDAiKDegksUoyMDoRBXPK7zRBlwGT1eKJBOLJBDPQo/EE0uS5Lor2DLlFynRE6pegeD2cdJJ9uOKSuQrsURQ2KVMkMiC3uOVgj7qLvBBIpGgxQK0JmTN1AnjVAOKqjngqzZhJk13CoSecbA2uGIjxo0fioKmTMWnsGPhINY6G3EmCRpDRHVORMBW0RjS8u2AJ3vzwM+xs74XoCzOwK94wzIwFn9sLNRqFFxqqSnx49O4fo7oYyMRVBBQqVZvo64shr2gAWlq7cdfd92DZ0oW47mfXMPmNAJyY6wSCBMx0kKRGR+NrH3/8MTZv3syleJpBnzp1KgYMKEUo7IObAqEovL9Ix5xdN1GPgUoR9DnRbCT9O/XdadFA2+b6etzzwAOoa2jEpZdeitnfm43777sf774zH5dcfDF+fNlFSKd0yDL1lwwWqbHt06n0TkZ/tIpyAP3/2kXOOR8nAv8pEcgSyv9uhm6YOruf5a57pH+uZlTs2LYeorEL5SWF8BUOBRACNMq6ScaN1NhIsyQG3Uqxhros0YhxAJrmhssK8Fg4YyjrohOg0+R5/6lvC6augqryNoEtA6Rj2L11C4xMEhVDK4GQh8ajYCYzSGsWJHcISrAQgAeG7mJ2O43E5XzF92l52x9ztnGeY9fbl3hiBVLlgLJxAamMyV4nJlUDAHQlNPY4MUyRwTwSjSIWjyGVJglawyb2CQLLjdNPwh5JkaG43fD4qITugSJKsFSNR++ozE5VX1pM5Ehz5Eti0LiaQW6iRFYk0qCIlKYjFk/wvH1MyyCeTnOGzonsj6672Tpx9vdw0LSpUEjCz9AgEWpRKYQWRoKMjKCgL039AwGtfcCzL7+DNz/4BJrgRQp+KP4iLmuIgghZdCHfLyPWsQ0XnnEcvn/UZFQUCrBSEYR8HsSjMUiiB488+hT++MdncfElF+CMM05j8huBN5Xb6eTppGj+/Pnnn2cHNionHHrooTy+NmTIEH6exyNDoA+ZeZkC1Ax1NgTIsj3ORq2AWDSOVCrNffbKwVXcl6c5Pr/PzyWT9z/5FLffeRez6B9/7HEu71/+o8uRTCRw++23Y9zY0QgH3RxYNU3z9F4WPNB0svWT4BLoW/n1xDgnQ/9PuTQ65+lE4LsXAQb0r2z7ltwpWaXRYO4gM9xShk7l6UikHYqchNejwOUiXRAvTE1hLLAEyiYzECWdrpa2dzhk6JaCDAE6FAZqFn8jpjsDOo2u7QV0u6RNhi0aK5iK9GRLg9pL8+cGxLxQ1i2FqPgk+0aEOgWC6AEEKlUToGeFarK1cQb0fTuk2fYCg3iOS8Bj53YrgNCFMvPOqIoIgaiqob23B7s7e2CQhzuBbobEzCjpE+HxuOH3BzjRpOu/KLqY+6W4FZBsK3G96DGmIRoZuLIGYTSKbZlZQDdsMKdxPiIMUnmdxGTiSRWReBLRGAF6CqpgIpWx+WWsG79p+26rsmIAKciBXoFGBQSmNtIcoRuWZkBw+xBLW9jY0IT6plZ89NkSfLr4S0Q1CZa3HHDnI79oABSv3+5hyya2blqOAfkCbrzibJxw6EjIMOCl0JgGVixdiRtvuA3Dho/Agw/dD7fXvYfsRnKudPKkCvenP/0JS5Ys4Tl0IsoddNBBrOBGKyk6eVEEYrFOeLwyZMkN3TTQ3d2D1tY2dHR2M3CTvm0kEsOW+kaccMJsnH3WOQz0pHZHrHvqSbzy6lu4//77ceCBB+GxX9+HFStrcduttzF433XnHRg1Ygh/5an073FLvGgxzQxXA8jFxwH0796FzDliJwJOBOxE9G8CenZcy7ZJIS1xYlKbkGQqCdNjtjuZhXSWFEaZuQeWSa6Y9ivSSJXAimyUdNmsMdMiS1I38+CoFcuS6nsAPacPt7f0Ti9lmBoT5BTCKJJ8ZWa8QbRuMJpKblun3RLZlt2WPZcZzAkjOAn/OkDn7Nwu8O/JynkuntYILqR0E6LsYkCv29mBhqYWRJIppHUDyYwB0eNn9jlViJnMRiV1RYFbUSBJlOBSP1zMgjhVkO3qs2HogKHDq7jYItbUDeaE0dSW3b6nWJHxisiCMsm0jlgiC+bxFI+4qaaOaDrGxDuuABDLXbMsS1VprLAHxflhSNzwNgA1xYBOIL95cz2WrlyHhUtXYEP9dkD2sv1dxhVES6+I3X0ZDCA2fF4hZK8XWiaOSE8TOptrccqx++Nnl52FYUUBeOgLkFGxfuVavPvm+zjp5FMwYdpkJFNJDgIdEGXI5F3+8ssvs0rceeedhzlz5vAoG2391dzszFxDIhHFjh1NzFLfWLsJtTTCtquVTzovrwDBUB67r5180hyceebZPP+uKDk/H2IjAjfddBs+/PBD3HjjTZgzZzZeeul1PP6bx3Dcccfi/PPOQVVFWZb1btvtfRXQHVKcc3F0IuBE4LsXgb8P6DnuO4EkgbLF4EQZu2EakEQJGjQYFlmdKnAJHptrlKUs2UhCfCNilFNPmIxXPExMo/UCV+W5UWyPdrFuObVbszXXXL5MiZrksrXkLEODSDsKhOukx64weLu4PUwe6AxZnGfvAfMsoO8pt/Od3GBZvxUN981t1jt5tusCQMsRujV3J7B20xY0t3VAVDzw+ILcyyYXORolY9lx7n8Tad/WnSPwDvkD/LtIj2UV8AjMuSy/p+pgMpgTkBOg78nMISKZziCe1BCJpxjQ05rBYjN0yxgZpPQE/EEfwuEwV62FSFy3An6q3VOAdA4cI1Y6hYym4d358/H0fz2Dzt4IRo6bhIohNTj8qFkYM34S6nd04/7HX8GK2iYUDBgCd7gApqwgloqgqNCDpoaV0CI7cOnZszHvknPgIW8bQ4VsCIj1xBEMhqHCgMfv45IF3Ui7/ZZbbmHgvvvuu3H00Ufvycjpz4VAP7clEjE0NTXiL3/5hJnvlJkHgiEMGVKF0WPGobq6BqFwPkaNHsNl97IBA+HxSIjHNQQCChJJMqg34Pcp2LpjF7Pb6xsa8Mgjv+Ye/V133cWOcPfdew9O/v5sVlXyKNRaAFKkIywIcHtoJMIB9O/epcw5YicCTgT+NqBzupqVVbGng3iky05joWdnqb1eH1KGBotUygTPnsZjjmhHiqP2ZhuQEKfJJSg2X84E9Axs4RjqoWcBPddHZ9Z4FtEJ5GSXXSswDI2zXlogEPvbJXpsEZyshO2eTDy7sMgdC4Mp899yTmm587MBnM+N6/22OUqGRtOy42kdmoVVtXXYWL8VBiSUD6xEOFwAlXrWZB0ri3smsqgfTgRCJrnxyDOV1LMnbCM2Hyxn6dSMsDK2Jzr1yE2L1eEyOsWYniqgs7sP0XgasUQKGUOAKCmcuSdTaR4nLCoOIxwOMEmcAd00LaurK4KCvBBESYClaTAyKtasWonHH/8NZ76jxozBwYcejslT90fZoMEQZTevFJK6gk8W1+P1Dxbjs2VrUDliLEqH1KCjtwuGFYdbTCLWuQVCsg23/uQinD7raMjQkIkm4PXl2d8ZSURaTTPrb/Hixbj55ps5ONS/Ju12KuETe4+AvL+oDLmvURb/xReLOKsfMGAADjroYC7Pl5aSLG0AXp+P++kUKPrQaH8xux6geX8a+pdl+gBEtHV2sBXro48/jp7eCO699z4MHDgIP/3ptVi1ciXuu+duHDdrJo+/Uck9nUxwADOZr4rdUCuANlt8/+uB3rmUOBFwIuBE4Nsbgf4KK/uqrWQr1HvsS/ZyiPpf8XL393qMc0q2V2mNft1T8rZJZLbf2Vef0j9Ge6fl7Ws6Kdvlcuz+hLd979uvmNVlz0q52vYvpJAnQGJFGOrF02hyBrokg2r8MQCN3RF8tmwleuNp1AwbxRywZDyFkuIiZIjBLxFvy2arE79AIEY7AYxp8u8WEcxJzY3eh3CB3pfU32CiV03BlIi0Z5fYyfwsFk8hGksinlKRSmeYFEfrALoRAU/TdK4y54UDqBk6iMnm9P6EoUI8mrL8AduAxMzo6Ovpxh//8Azef+9dlkE94IADMHXaNEyaPAWeQADptMZD7USnz0BBVxRYsLQBL7/zEVqjaYjBIoDYfF4gEWvF8MowdjeuwvCyAOb95DKMHFQBF8u3KrDSGtp6ezBg0EAud5OeOrHYzzrrLBx55JF8kDnZPAoAMdYJ3N9++20ux9MHWlZWjqlTpjGQ075U+qBFAAE1xZHLLv2+Zf1bRvbDafbbpZJNKpPBn/78Kt56Zz5GjRmLs84+l3vyt9x8CwJ+P35x622YPGEcNDXDHxKNGRARov9CwwH0b+8lyjkyJwJOBP7ZCPS/Uubu79twz5mN7r3A/pUK6h7A7m9u0g9uc4Q0Tn76m5dmvVD2EW7LHT09uz/w544gJ62+9x1yPXJKtHJWpTb1jrXj2eDbBZnTZBKuocqBzrPmhuxCL4C1TS1YvnEzW61WVgyFInlhqgbyw0EYZgIu0bRFzUQiSQu8RiEJcouTP9Huj1PPnHAza/5CGTqV8hMugdnzaVKKS6s8nhZPpJBIZbisLohSFsSpvUDyrgTcHuSF81GQF0TALcLnsYl2LIueiqUtj88NNaVi9aqV+OijD7Fo4ecoKSnGqafNZVa5JxDkOKYSSXaFcXvJvxbo6k0gEPZj7aYo/utPb2Lh6k3IKGEUD6qAJ+DGjq0bMXH0QIwaUoAlH7+BI6aMxw1XXg4frX5otIFWRIKA1rZW/PSnP2WxmHnz5rGjGp0wAWUu26X7lJWT1vuXX36JYDCIYcNG4JRTTsfQoTUIBuiEgHRaRSBAYi/9vgkWBZRK+hoyumabuxAjUNDRtH0zuns6UFJWziuibTt34a3572NTXQOuv/FmHHPM8Xj99TfxqwcewnHHHMdKcl63G+Ggl3si9OG7XHb2z4siJ0P/Z68YzvOcCDgR+E5E4K+Yc/2OOut28pXz6L8AyAH5Xy8GeBdbhzW75UD9q5fv/pfy/m+zb90gm2N/xf50L2c+J/1iA7w9dU7mrIQVxLknYlT2XChLlwSoLmC3aeHztWvQ2NqOYF4xigtK4RV98IluKCKJw6R40ooTTxpjzi1MeJadgN2CwYBuM9j5VLOjaaThErHIBtVg45U4q8iloWYM6EyMo6TU4lE4whUSV8sLhxEOhVgFNejz8lQalfapJ09TYoJlWFakp5fL3fPff49HxaZOnYLTTjsNY8aNZRCUFYUBlpVoBHBqT4zvru5eLFu2Gi3tMXyyZB22t8UhhEoRLCyD6JaxY3sdRlQV4sG7bsIrf3wMn73/Jm6+9hocP3MmBFOw1dsUBffddx/mz5/Pmfn555+/Z2yNsm3aOjs7Gezfe+89Ps4JEybw8Q0cWMle6DxqTh7qCo0H2B+5kclAJ2s66t0YJIuXRDwWQWdnO3a1NKOlpRl9Pe1IxDoRifbA6w+hi2bkiwegO5LAXz5fjPGTpuK88y/CjOmz8Iuf34kvFi7Gj354Gc+rF+R5oKYsSJLJrE4H0L8TVybnIJ0IOBH4d0WgP27vIZllGeO59+BSdv9CfL+8mh+257y/un21jP519YF9Ab2/iCsDORMEqGeey9LtV7IZ+rbiWgYyaIDMnVO1yR6+JgIpAaiLRvHR8mXoUTVUDKmGTw4gIPtR6M2DRaqhLhUWbOtvIrZxy4DfhgBeZCI1P549HMI8Sijp8ZRhoj2eZC33dMY2Z1FZx92ugFPyTL4klH37A17k54WQHw6zeqlbkSG7XPApMrSssAzjs6Ub1vx33sFzL7zAXqsnnXQSZs6ahTzyGxcEHlMgwXiKOc3XUZN/27atWLd2DbZtbcT61SshSH6khTDCZcMRNbzYtqs7W+vWMLg8hHvvuAbRzmbcMe9nKMkLYd5116G6qnqPCQr1wmkwfvbs2dzcp/uUgVN5nexSCcTJuKWlpQXf+973MGPGDJSXl6OwiObfyTrVzpQVhUYGKJgmdDUOQ09jZ9NWtO5qwpYtG9G0oxGRvm4YOlkBUuh1FATdLBhDow+a6eLFiOwLY/3mrVi7YQsmTzkIP7tuHuIxFQ/c9yskY2meUz/qyAMQjWjws0vd3mqCk6H/u64Wzus4EXAi8K2OwFcQda8rWVYE3QZyrsTuA9hMgssBv93DzvXG/+p8+zfI9+md5vzbbfjMDQ/ngDz7M7fQ6HcIuVl36mpnGM5dnKfTYeX0XDUXEBWAlc1N+GztGuheD6qqR0I2JAQlP8oC+UjH43CJGbZhZXY6Zd48O07QadvRZnQiAxLhjbTaTJYqp4ybVOWIwd4XT8F0SbyPRkBPgM6iblT1FXhcMBT0o6gwD/nhABO43Tw6SCm8xV4ivT29nGDz2Nrbr75qPfvcs9B0A+f/4AeYcdRMBENB6FQKSKbh99v99Wg8hra2VmxYvw7LvlyK7du2Qk/HMW3iSAwor0RZ1USUDpmItfUdeO+TxaSrhoEDS5CI7MbkcUNx4rGHYcGHb+Gp3zyK4489BtdcfS38Xh9/EFT+psF4Am9Sh6ONpF8J2Ckrp345yb3S+BrJwxIZjZ4XDJEKz96vD5m8m6aKRLwX9XXrUbdpHbZsXo9YtAvRSCcES0NBfhCVFeWoGFSOwrwgPKI9iqFZLvjChYikSAZBAeQAlq5Yj08XLscBBx6B66+7GevXbcZN19+MIRVDcNWVV2O/SdXQdQuii7J0p+T+rb74OAfnRMCJwL83Avs2sRkRCayzEJtrq+5LXOJ/p3E2HoTbc0x7QT27A//4CqJnoXsvOufczexSdvZ/Oep+TlaWD8cu7dukO1uRjqRuaKKdjoBQjjXK6DVEQBWAbsvAp7XrsH5nE5SCAgyqqGI7+LDkR4kvD4m+PggymbbQGB8Bepa8RvPjNMonkLKbkPU1N5BWM0ipqq3ylkgindKyZXqyrSVAp5E01QZ0yjElAaWlxcgL+REKeuB3S7bVvEwjcBZXuDu7IkySIyI5KaAK55x2qkUs81PmnorTzjzTZtKpGjxekswDYikV6XQKO3Zsw+effYqFn3+KeDyGSRMn4NADJuOA8UNRWjoA7vBgqFCwowNYvGIrRMXLdPqd22qxvWEtxo4YhGFDB+KVl17gRcEll/wQp82Zi2QiDq/bwyXznN95Tilu3bp1PDpGZLhTTjmFZ9IJOKm0QP0EGlvoiyVYr90t0+Nx7Ni2BatXLsGypZ+jsWEjgn4ZlYOKMXpUFWqGViAv5IVpqEgmYtBSCUiGziYrSc2E7M9DT0JHypBQVD6UxXSefPoFmPDg6qtuwKGHTMdLL7yC1155AxPHT8IN112LwgKPA+j/3suE82pOBJwI/H+LwL6A+Q/eeN9WeA7UubKeHUFj5KAEx2a0f6VkvqflntvRtjXNQfQejvueebocuO99xp5n9++/968W7AH0/i+cBfR+jm7sipYFdGKFCWSRRsQ4KrdbFjoNFe+sWIJ2LQ1fSTHyC0ogpIGw6EO+5EMyanvDmwSulIVbpHUPTobJCpYqAJSFpzKG7XOeSrPzGrHoifBGtrQeywUXjaxZdvaum7azp9/vg8+rYNDAMnjdItyyBUnQIbtMKKLF/idUom/a1YkBgypZ6ZQwVJg0boxFI1rTj5qBjGHC7fHyaqEvFkcgGEBzy24sWPAXvPHG69x7njxpAk4++SQcdOCBKAr7ADPC8ngZTUFGCCNtCiwa7/URcw/wKMCrL3+A1/78LC656DwMHVqJa6+9hrPre++6G8OGVEFNpVnbljZavVDpoK6uDjffPA+RaAQ/+9nPcPxxx9tawllPdGKX00ga9Rq0jIr29t3YuH4V3nrzZSxd8hkqBhbjqOkHY+K4EfD7SK3HQKS3Azu3N6K5aTu6uzthaAmYapQXbyldgGrKsJQQDCkIUwrBEyxDa0cCvX0aPJ58zLvpFzj8kKm48ab78dYbb+Gm66/FuWedBMllM91pc0ru/9+uRM4bORFwIvCNI/DfBPT+SfO+CTSXtylLpy0rFNM/2f4b/Ln+MG3n9f2QeY/QfC7jzxHo+pfw+93vv9jYtyrQ7yX6y8tSnYAydOrUWqoBgaoKMhA1gQ4tjdcWfYqMz4NAUTF8/hCDfogsWgUFiXgchuKCKdIYGh25CN0SeIactNdJtrWzp4+Z6+y+llKRMQ3GLLoxsz6uwmXas/0E5i7FhVBeAMUlRSgoCMHrkZl8x1K3lgGZBWMyiPR0o7urk41gph1wICqHlKKjMwnhzy+/ZM099dTsh0A1e7uO7/V6sKG2Fg888ADWrl3LzmPkLX7q3Lm8msroGSiSC7oag+SmcEhQM1R2kHnQPhbX0NndxT0Ar0/ByhXL0NfXg3PPPYdL6Fdfcy0u+cFFuO3GmxCPJBAI+blkQe+9dVsjfv3oo8y4f/KpJ3DEEUdAJteZdBKWaSDg88Ei5rpuQJRlrF+zCh9/9B7ee+8N9HS1YO7cE3DSiccAVhqJWA82rluNNatXoG13C9KJNM+Rk3b84MpC+P0xBIIyZE8YussPyAWAUoieuIj2bg1bm3rw5fJN8PqKcOmlV2PO3LnYvasHL7zwJ3z28Xu49fof46TZx3DVgMblaCMSH438OXPo3/hq47yAEwEnAt/mCPzVeuBvIeneLP3rTuWrXfZ9ywDZvejhXDn/b73Q1+y256nZN+n/NN0gPBC510/iLqpuQXC7ELWA2uZ2Zrj7igoRLCiCLMkQDQuKKcBjkX2phYRssgANgblpiCA7kWRSRyKuIpUiohsRsglTSSY3K2EnmDBIeU8z4EqQXZsBQ9Dh9ssoLMtH6cBi+EIeFj0j5zWP243CEJX4Y+jc1Y78QB60lIpVSxfi+8ceivKBJQiH/ViyZguEvr4+i2TjqF9NAET9aepnk/IaKbXRY8Q+nzt3LhPWotEoM/oIvMiEXU0n92TXkb4+bN22HZs2b8KatWvRsLURnV3d+MGFF2HuaafySeUF85A2VPzi57fj2d8/g+d//0ccfsih7EDDo4AAnnjqaTz3wnO46KKLMHfuHLv5TwL3RBSg3gIPl1vQ1RQWfPIBfv3wA6ivr8XcubNxztlzUFwUxIYNK7B40QKsX7uSSXCFeWGMGT0GY0aNQUlRCTyKF5KsYsBAEbFkN6JxHbK3EKGiIYgkJSxYtA6ffLoay1fXY+z4gzB5yiEYP2EapkzdjyWE//jHN/HQ/XfhsGljcM8dt6KiooJHByhTp5/EB6DFUX9lu2/z36VzbE4EnAg4EfjPigAx2DQmoMGSWJktbbo4Q++1gA3bW7Gybgt8+QXwhcK2G5pugrTuyF6GnppQLCQtA5pqQlMtqGkTaspEKplBhh8jDfycNSspxBnQDRKHSVPTHFYsgzx/EKHCIIL5PgQKvPDn+eBSiFyXgc/jgVtSkIwkIFkS3IKCrZu3orezByMGD8DhU2sQCrrhkkQsWrWJ3NrshgNlmARCVDL+3e9+xyps1Kc+99xzccghh7BLGW0E9jS2RhuPtEkiNm/ehC+++IJlW1vb2kG2b26Ph8fdiktLcdTMo3HsrGMZrFs721BWXIbaulrcfOON8MkS7r/3XgypGopoLMpysB998jGWrViBK664AqFAmJXkyCeWVlKUodMio31XC5YvW4Qnn3wAfr+IIw4/GMccMx2xWDfeefsVbFi/isfYygeUYFhNNSaMHYdB5YOYFUhBNojMJgFqpg+FxQUQlQCaWrqwZuN2bG7YhaZdEXT1aZg+czb2m3oIqmvGoLsnitpNdair24IN69ejYfNGHDRlHH5+840M6CRdSxuzDQWBiXs5q9b/rD8U52ydCDgRcCLwbY8AFd9tch4BOpXKM6TYJgKdGWDllu3Y3NwCTzgPnmAQgiBBoLa0QGNuNqD3GinEMxpSKQ3plIFM2kJGs1jW1jSoRUykaVuHlrJyTUtBy6T4Pr1W0OXBgJJSlJaXIJDng+hxQaSCt8sGf4VkZSEgGYlDNASkokls2bAJIV8IJx03A0OKbN34FIBFy9dD6O3ttQi4c7PlzzzzDJ599llUVlbi1ltvxejRo3mFYdvDmXvKyuSKRmNk781/F01NTWhtbeUFQHVNDe9TVT2Ux8qoRlJSWgpBtKVQCeTJRbyzpxOrVizHbTddj/POPRvnX/ADhEN56IvY7LzPAAAgAElEQVRGuYyuKG5bVlVwccnB7lDbowjR7i689soreP65J5FfCFx66TnYf9p+WPrlIrz80nNobtmBUSNr+DEi75HKm5bW0LBlKzbVbkFfTwRerx/BUD76ogkMqRkOfyAf62sb8MWXa6AaEvabdhimHnA4DjlsBjq7+rBrdzvqttSzcczOnTsxcuQIzDj8MEwaOwrjx4zmrJz92EWRY0UEP4pXrrf+bf9qO8fnRMCJgBOB/6wIZNXjKIO2RNZKtyRbx31XAliyvha7IhEo4TAUfxBs6m5YkCwXSIKeiGyt0S4k2b5UZ6c30yC1ORdMei2LTFlEVhPVMmmk0wloZHomGFAUER5ZQXV5BQrCeQjkBSAqVManNrILkkwiNZTxJ2GqGvxuDzp37camtesxoKgEMw4/AkPKPaAmLzmSJEwBi5ettjN0lowTBPzhD3/Ab37zG0yePJmz45EjR3LZONcbpvt0oxGyzz77DAsWLEBneyf3oydOmoj9DziA96GRM1uX10J3Tw+KCgtZ2k7TMwhkfcjjyQRikR48+fjDWLJ4IQP6eeecD92y0NHRhbLSchsYSYIvoyOjqfD5fbDUFN5+43W8+sqf0d21A7/45Y9RUCBjzdpVeP31V6AbGmbOnI79p01FIOBHbe0mNDe1YMuWBnR3RRDwhlFYUMxsxkjcwK6ONDRDhmVJCBcUoWb4GIybOAXVw0chv6AYS79cjobGrdi8eTMifb0oKSnC5P0m4oADpmF4dTXyA2FeZNACh9oVuYURVTscMP/Pujw4Z+tEwInAdykCNomPZFoNk0bMiBAnsNnrtp4MFq5ei7jgghgMQfT5meSmawYszYSpZqBmNPQm+pjoRtm4RSm7Rfk09dPJgdxioxZNU5FMxZBMxgArg0DQh8LCfJaOrSwrY5EYEpEh/TrBJTDLncr7lqGzZ0g6HoMai6J5ayP0ZBxHH3kkpo6pYka9LOiwBJK2kfHlqvV7S+6///3vOTMfO3YsLrjgAowfP36PwUgOmHp7SRluGRYuXIgdO3bwoPz3Z38flZWDMbS6mr3KyVqPgVhRmFiXEwEiBj0N0zNJzm8DH7ELtzbW4rqfXcvKOY/8+lFUVw9DV3c3fD4/z6mTSEw6EYNMnq+yiE8/mI9HHnoQAZ8X11xzEYaNCOHNt57HJws+RjAYwKGHHoJhw4YxwJKd6qrV66Cmdfh8IdRUj0JN9UgIlsSZ+vpNTdjZrkPxFWNoVQ2m7X8gJkzeD7LiQd2WBmzatBlbttSxuE5eOIjhw4Zi0qTxGDmihpV7dC0DUZChSG4us+f05qmiQedH2bqzORFwIuBEwInAtzEClHIa7AJHWTUBukUW6wC2tCbx2arVEIJhWL4ADMWNlGZCI7OUdAZaSoOmpiFI9mQTqcGxdCyV4slMheRedbs9rGeoZ57k8r7XK6OoKM+eLw8HoUgCg7fLRYp5tla7KEpsDaumkjA0FfG+HtSSgJuexnEzjsDkcaMgGDpkEXAzxIigifZlG+sgxGIxq7GxkS1LSZ2NXM6oX069cgJo24zdQHd3Nyu2vfbaawzmZJ5y5plnoSC/CIWFRWyGQlsmYzKBjY6PtlgsgcatW/k1ovEos+WHDx/GmX4wEGAW3xuvvYrHuDKwH2648UY2WSFGIPUZJFGAriUgKS5sWb8aD//qXrTs3IazzjgVp532PTz/4iP48KM3ICsyTjllDqqrq7Ft2w6sXL0W27c3YdCgKpSWDkJNzWgUFZajpyeO2tot2Nq4Az1RA6VDJqNq+ESMHTsewWAIzTubsWHDRmzdug2xaASVFQNRUUEGMJOw3+QJ8HuJP0B+tipkUUE8rkJRPGwKQxuRCwncCcwpdlR6dzYnAk4EnAg4Efh2RcCWgCUlN7KIlWAYAvfFqeRe2xTBpytXQwjnQXd7oQoS4qoOVTVgkXlaxoSuafC4aT+Dk1vKyHnwjrzNdXrMriyTkqhbIeEXN7PR8/KDLN9KZXcydpFlCZKk7MnuafIvnUixEl20pws97bvR174b40dVY/ax0+EXgEisG+FgADKNykEE6cKTgQz30Em8Zfny5bjhhht4RIwybAJ3Enunvnh7ezsrtr355pv8iZA87KxZs1BSUgp3FshokZNOE6ubrOCA3bt3Y+vWrWjvaEMymcDmujrO7s888wz88IeXIJVOwefxQU+TUYqJm+bNw/qNG/CjH12GY447Bh6PAk1NQFFooaBBT0fw28d/hZde/AMuuehcnHH6HHz88Tv43dO/QmlZAeaedhrGj5+A99//CB999AnPDA6uGoaZM4+DJPlgmgqamlqxZOkqbG1sQknxAIwcPw1jpk2H7MtDMpHCxg0bsXzZMvR0dWPokCqMGT0a0484DBUDB6Ag388TE5qa5EUGW82yxJ+CaDTOcSIgJxGcnPuak6F/u/6AnaNxIuBEwIlALgJZOOdStwiqsHKLnMfQanf04NMVq5Dx+qESyxwi4hp5sNOUlZvJ1YJlQTB1mOQbQhk5Cbuw9ht1YW3f80Q8yqBfkBdAYWEY+QVB/p1WBZquoqAoDEmR+fUy9PqaBUMzoCVS0JMpNG6uRVvzDkwaPQwnHHMkioJuwEzDywbvdAYuJsSlLBkr1qyH8MILL1g0nnb22Wfj+uuvZzCnzJIyTtJSp4zzscceY8vSUaNG4ZJLLsFhhx3GMVFVKjsYCAZt97VoNIVdu1rQ1LQDGzZswOa6TawqR4BOJzd06FAcffTROPLII+AnK9akCo/bi2hPmgVkfnLVVTAsHb95/FE+ea9fhmWmkNEiWLVqIW6+6RpM2W80rrnqMuzc2YB777mThQguvfRSBvNXXn0dL7/0NoZUVeL0M87GuHH7IRJNYev2XVi6dDU2bKiHLPswefL+OPDAQzBwSDXqdu1CbX0j1q5Zi56uHgwoHYADpu2Pgw84CMOra7gkQgb1rGZk0QeWkyWwHxRcthbx123OLLpzAXEi4ETAicD/TASyQ1r/0otT79meSScQJnEYWw8nrgJrtzRh1ZYG7E6kgEAYhtsHlWfPJbhcCrPXyRSFFNslcloTqMyuQ0unua3MMjMuIBT0sTNnfl4QXo8EwWVClgT4fR6Qy6nkUVgO1ufxQ01p6O3sQ9Drh57SsHH1atSuWYUjDz4ARx12ACpLA5BoNt1SIQtEhaP/3FAhgY5k2ZoNEI4++mirtLQUv/jFL7jUTYQ26pVTaZzK7ORR/s4777AvOj2npKSE/516xOTLKrpcbFva0UGOaHXcX1+xYjnLAFZUDOKefNWQwRgyZDDywiEm2IXzSIM9K9xPorkSQC2G+e+/j5tvuRlnn3smbpxHffUkFDegprtx7U8vRWPDWtxyy7UoKwnhsccexJpVdbj957di0MAhePud+XjttTdw2OHTccEFF8MwRaxfvxkba+tRt2U72tt7MWr0BJx44lyMGTMBTU0t+HL1Sny4ZAFUM4OigkIccuDBOOboYzF0YBWvsqjt4JVthn3Ox/avXHpde52B/ta3ygH0f+lvzdnJiYATAScC/zAC3wzQSdslA1kkxzUBpg5uFZPS6c6OOFumLt/SgKQow/D4Ibj9bOCVTOsQLJq+8kBXVXJdYb9zAnKy6aYxNRIvI+AuLS5gIA/4Pfy7SzC5wuvxyjzaLXrccIky+nr6EOmJQHEpsDI6GjdtRv3GjZg0eiSmjB+NyWOHIiBRt5zU7NKsHEeVBRNupCFDzQH6nXfeaREz/eSTT+ZyMZUNiKFN90kljlzOLr/8cpxxxhl7ZtF5UD7rVx6JJphJ/uH7HzCYE6Nv6rT9MOvomRg7dgyKi4uywjO2pJ+eVnmOn+fydECWg0j2qfDluxGPZHD/g/fjhT89j//6/ZM4/MiDWW33zbdfxFVXXYyrrr4Yl116Lp544iG89KfXcNrc2bjg3Cvx28d/j3feeRcHHHgwfnDhJUindLz51nzUbqrH1q07MeuYEzB37pmorh6JzXUNePfdD/DFF0vQ0tGMQ485CPvtPwkzjpyOoQOG8kidmqHwuOCTfVkgp8XH387C7Ye/XqLIAfR/+DfpPMGJgBMBJwL/UgS+KaCnMircsptnvS2dmOoCE90SOtCVMrFkYy22tnehO61DCeXD5fYjkdS49M4t44yGDFeqybNcZ/K2z+uG36vALYnskkZA7iFrb0lgZ0+aLaebS1aQUHV4PAF0tXcgGUvALUrYsrEWWzZuQEAWcfG5Z2PIwFIUBwQmkYvIsMmYwG515BdKYE43F5av2wShs7PTovI69X1JBIUEZqj3+9vf/pZ9ys855xzMmzePe+okaUqZO/WKSTSFmHl/fuVVPP3071BfX4/TTzuV++NDh1bB6yGddQJCk4kBapq8YwX4AgEbAKncoepsvdrZ3IriikH8gaYSaZxx9lm89nji6d8gvyCAn1x1KTq7mvDww3dj27aNuOuuWzBi5FDcd/ev8NZrn+KPz/wZNcOG44wzzsKXy1bg2edeRF64CNP2PwjnX3ARExmam1uxePGXWLhoMVIpFYcfcSRmHT8TIydWIa/AD6/gtVdpMKAmVSiiDJ+bWPY0imA77fbfGMLtNoYD6P/Sn6KzkxMBJwJOBL5ZBL4poO81cbWJbkRII9U1XQQSJtAS0bCibgtqdzRDE90I5hfDclE7OgMtYyuDUvJLGCcIFoN5OOiD36NAkV3weRRILvI0EVmX3eOmx22eGa0cdrdH2HFOoHq/rmNHYwOWLvwcQY+M782cgcMOmIp8P9jelX3pTBUim+DYgG4wmEs2KW593V7pVyK+UemdthdffBF33nknJk2ahAcffJDZ7lRip+DlMs7169fjueeex3vvf8C99TlzTsH3v38ii8Ds3t3C/YPSslJoaSqbK1k8tKCnEohE+tDT04N4NIpUIo6B5YOgZgzIbh+8/hC6eyP42fU34rLLf4Sy8hLcfsctOO74mRgxYjCeeOJhNO1swEUXn4ep+x2Im2+8F2ZGZkA3DAsbazdj5MjROHH2yQiSUE1fFIu+WILly1dCdEmYNGkyDjzoYIyfOBHlg0rZtMVCBolkDKLgQtgbzEK3AI2AnUfn+vsB2cm6Hc7s2sTJ0L/ZX6WztxMBJwJOBP6FCPx7AN2CSImZZpfSSUKUru9J8kFRgPr2GFbXN6K5sxe6qEDxBmFy6V1jKxrdpFl2A25F4nFqKq973RKz28lYhTxPvG4FAeqbu0lYjfrtGWR0AZEY0NubYNDvbt+NxZ8vQDrWixOOOQrfP246PCLgcQHEDRcMDaJFU2TZ5FIgQHcxoNOo3YoNjRBSqZSV0x2n1QYJqBDbnbJ1AvVBgwYxkOfkXomiv2jRIrz11lvMjD/m2ONwwuwTMGbMaHR3dzEZoLSkhOfHY5FeBMMhJGMR7GzagcaGeuxs2o7Ozg42ZDf0NJqb6lFdU4XevjgkxY/8wgEYNmIs3vtwAaLxJCZOnoTX33wNhx9xCBLJPjTU1yIY8mDEyGr09sSwclkthlWPYUN5r9eHo2cdgylTpqGpaSeWL1uJzxcu4nE0GmebNm0aL1LKy8t5zI2YiKTLTrKyNGVHgdZJES9DH6ytGS9QE5/Zb/a3LQfmuSK7TZhzSu7/wt+is4sTAScCTgS+UQT+HYBuWjoESijp4k71doHU3ky2UDU8EmiCfGefig2N27GjtQOa4YKbqreSgmgqDctFZXQJHrfMGTqBuUyTUILJmbpbpuxcgVdRuL9O+iXpVBKqKkBwFWH3ri50tregdv0qNG+vx5GHTMNZp52EinyFYYdo1+S0xj85WlnTE/JbF8jT3RbDWblxuy0s09HRATJoIbIbgThZlxKoz5gxg3en8jr11qnsTqNnxIon4ZaLL74Yhx52GAoKC1he1baPt1nguq4hEYtixfJlaGzYgo0b1qGjvQ2S5EI4FOQFgywbGFpViM6u3fD68tDVnUAwrxTtXXFYghefLVyKQCgfKU3jQfyyASUoKyuGaWnY3dqM3bvaYGRcmDhhCmf55eUDmdS3dOmXWLx4CZP2qHpAUrRTpuyHqqohXALJbTkLXxLRtwyDteJlxRaZ5Y1mGGg1lKu20+fMSxX7RhsvBPZ49/71d9PpoX+jv1dnZycCTgScCHxtBL4poFN9lnrfkklgSe3VbPmVHne5kCRtd0lADHb5vW57M5p3d9jjax4fksQlUxTOvD2KzGV2EnzhmwsI+rzcV/coEkRB4GRRTaeRSiWRUSXEEz7sbGrD5tq16OlswaiaCpw8+2hMGl7CaSLNj5GGnH0jKMryuZi8RT10IEOz8wBWb9oJoaun2yrIL+CAkR771VddhSlTpuDCCy9kd7Wc3Ctl8ZSZP/zIIzzaduaZZ2Lq1GmsEkcgTT3vjJbmAXqa1Sa70qVLFmHThvWsX0t24UWFBSgvH4D8/DzWancJKkytE319nQiESxBLWehLmDDFIDY37kJdYzPiKQNnnnMuLwBIkIbGACRZwPZtDair3QRBt1BaVIJAIIjt27dj3bp13NegMbaarK48CeUU5AU5QGliJVLXQnSxQIBXVngsjbcsUnNrgfr/OWzPVtz5s85+3rmSuwPoztXGiYATAScC/0sRoGQqa6uau4zv4Tf1q5zSzDhte5hQ2X1MGjljjrbtE2KbmetUngUUhclmEd2ERhrvBOp9BjbUNaKtvRu64IKcF2T7cJ+bSHDkCEodcYMJcDTyzIqokghJlHmxoKYzUMlSlVzYdAlbanehpWk36jatRWV5Ec496xRMnTCAMclnD4Bx/k0IK2U95pnTlT1ZXbDn5gnYGdB1y7LI25xWDUSO++Mf/oAZ02ewQxnNoZPSGZXZ6xsacfsdt6O5pQVXXnkljpw+HUVFxUgnM/D7ZA6KkUmieedWrFzxBRYv+oTL41WDB6G0pBADBw5AIOhHOqVyJSCtZqAIBqKt27j/oAQKYXrysKtXRbCkCqvrmhHVXJhy4GE4fPpMVFUNRXdXBw/yl5cVw1CT6NrVjLrVK7Fu5QrWly8uLuYWAc27E6DTz5wO/VeZ6NnJcYvGCOzg7Et52/M7U/L3fhO+8qX5q+76/9KX2nlbJwJOBJwI/CdGICcLsidxtWfLc/+3q8b2jUDR/secsbqLfUJEFkejx4gUR0JnBqfYlktGr6ZCUgLQAHQbQENLBDt2dyESTyNtmQiV5bNyqFsw4RFM+ETAJ1NGbkuV02ubLgnpDJBS6a3d0HURne096Gxpw676euza2oBw0IPZxx2N6YdNBMm6uEzA57JpbzTrbueWhEXk3W4fLqnNGuQXQxowJrBl6y4IkVTCIjAvyCvgnnJfby8KCwqRSibYbIRK7V1dXbjo4kvQ1t6GO375S0yZOpVfm0RhfG4395u7utrR0bYTa1YtwWuvPo90sgfHHzsDVVWDkE7F0d3dyaDb09MLjYIoytzwryoMIR6LIVQ8CAnBh7a4hca2ONY2tmL6cafgoh9dDd108X5uWUEqFoFbFDCwpBCb16zAU7+6B4VBLwP5mDFjMHXqVIwYMWJPz5+O/5tsjsHKN4mes68TAScCTgT+hyKQxeAc1lEFlcRibIzP/eNeMLcBPQfqWYAUZNZE0dUUBOp7y9SpBtJmBjHSIfEWIAYLu7vjaOmKorUvgWhKh27JsGQRckiG6DLgJYa7y4Q/C+hUeqfXoyzeEBWkdRFJVYCmiYhHdbTsbEP7jia01q9HkV/G5IljcdQRh2BYBbWuAUs34CPVVSvDY952HYFgPes7ahPyOVmn7DyWA/QvVyyzqM8c8AeYrFZSXMq7kqgMCc2QhOtzzz3H0q+nnX46zjr7TAg04uYPZLnfFsvb7W7Zjuef/S+8/dbLOHD/iTjxhKPZm7x55zZ0drSira2VHWVGjByJceMnIC+vAEY6CSPaga7ODsjBYnQlAU3Ox+crt2BXn47Lrp6HvOJBMEwJvT0RDB5UATUeJ+YaPJILjz14N7p21uG8M+fi0EMP5bI8jdXlLExpBI/6/t9kc3rg3yR6zr5OBJwIOBH4H4rAPoBO72LSODS3RbNpbL/sfC+g54CdGO02oNOmmzoypgmdNFJcIixBQcIysbO9C40729DWE4NmSZC8AcgkNEOAq1Ayb8EnuuCnGXQqtdPCgKedXUhoGmutkyBNWgWScR0drb3Y3tCE9p1NSHc3Y/pBU3H8sTMxYkiQ++Rc8YfBGEfubDag58DcBnT2gqHT2BfQ73/wXuvaa65FZ1cX98xNnTy8RZ41J2nX+fPnsyTsGWecjttuuxWarnFp3kWrGl0FTA0bN6zBA/fdhU21a/GD88/EYYdMw+pVS7Bi+WI07diKCRPHYdq0qeyxLitu9PZFUV/fgB1b6+FBmgl2iYwLvaoId14lGnZHcfCME3HmBZejN6ZDUYJoa+3k0bvS/EKUFChYt2ozbvzpFTj31GPxwwvP5pE7ysZzJAkCc2oX5Nj5X/eV+kekCgfQ/4f+GJ2XdSLgRMCJwDeJwN8BdFsW1QZ1u9xOd80sgTmXpQvImBYESWYJ7wwsqKaJNIE62ZkKLqzetAVdkQQ6+2LQTAFuXwgefxCipMCwaNRaZAD3yzJ8xHR3uZjJzqZmRChXVaR1EylNZ8GzWE8Crc3t2LWjBbHOdgyvKMSsIw/GYYeMAtl4aSr18zMIeMh2hfBMt4XYvgbQyUyG3mdPhn7kkQdZDz38CIYNGw6fl4Rl0jwC5vG48flnX7ALW2lZCebNuwkTJ46HYep8wFpGheQysPiLT/CrB+9Ge2sLrrj8UowdXYMXnn8Gy5YuxIgRQzF3zkkYMqQSHq8X6zdswIJPP0ND4za2iAuH/CjJ9yM/vwC+vFL4CwZh2bpt+GTxOlx1wy8xedqRyJgeJJMmXHS6OlAzOB+RbgNP//ZxrFu1GE88+kuMH1PNfX6abac+OoEw/e6Yo3yTvxZnXycCTgScCHzLI9Cvh069X/6Vp7pyGTojud1HZ5tU8uOwM3RmUkkKUoaBVEZn1jqPo5Otdyf1ytuwtbkFhiBCoBax1w+fP8iEbrZMNWw7VBp79stuuEUZCmX2FjjTp8VCmlxGE0lEY3EkonH0tfega3c71EgCsqnh1BOPwoTRNSgpJK4aoKbSCJLGu4tU6/qV24nr1a/kTp1k5nDvC+gHHzTRItvShx7+NURRQSZDtm9gT9f5899jYZknnvgtJk4aB8sy2NuVUmXSrF2xfBHuvXseotEO3HT9daipHowrrrgUHW3duP66yzBm9AhUVQ3GokUL8c78d9ljPJyXzzapkyZPwcCB5TB1DfkFRfAFiyAHivHAo7/HK29/gptuux+Tph6OvqiG3p4EaqqqIQlAe0sPnv/DH/D+u+/iskvOw3XXnsdD+QTglJVT2Z2CTXPulJ079qXf8j9I5/CcCDgRcCLwr0ZgD0XKZjYzjGcBfa86iA3odv+ckNCWLieGuyUpzCGnPjTdIjRz3hbB5m1NaGprB2Q3ZI+HNU68bo+tWSJQSd3FZDXSaadxZ7dIinAyBEtkgTPKyjXDgGYBPX296OvtQbw3gr72dqR7IyjwBlBZko+z5x6P4jyb7kaldiLBkRAN/UynE3ArHlvMrR+g8zl+HaDfecdPrUWLvsCtt92OsWMmIBguZCYducmQr3hzczOmTz8MqpqGpqUQDJFymoEVyxbj7rtuQTTSjGuuupQH6Z968nEeUfvhJRfikIMPQCwWwdNPP4Vt27dB1TKYPHUqjjhyBkpKB6CtvQM7d+6CJHrYEa21oxextInla7cgXFSBOadfgPGTDgQEN9rbuiGYLmzd0ojlS5Zg9YoVqKqswMMP3oO8MMnpufYAN31QNGpH2blDaPtX/0qc/ZwIOBFwIvAdiAA1knNbDtDp9+x9W/bLtjHhrJxS2+wImw4BMV3nfjiB+e5YGpu2t2B7aweimgFLcsMdCECSFXhkmRNHKoMrLgFeWbTH1CQqsYtZMCdvdBdUjTJ+AnQTsVQKvZFexPp6ocWiSPf0wGOaGEtCZ+NGYsKIIp5Xzx5yP5UTE0YmY1eZCcwFW/os5+zJxQa67Zuhv/7nx63HH38CNcNG4u67H0BeYSkScRpX80HTMmzUwnPbMjX0++ALeLC9cTPu/OUvUL9lDW6e92PASuL1115Be2srrrzicuw3eSI++eQjFqHZtm0bRowaxXKr5RWV2L5jJ5YtX4mOzi74AwXYsb0TGUMi1T24/WFMnnYIzj7/YtTWbUdTcxvq6hpgGgLaW9vQ0rQTAY8bx8yciVPnnIxhNQOzHuXqHsvX/iBOfu6Usf+9zemRfwf+aJ1DdCLgRMCJwN+KQI61/hUQzw4pc++ZpM5s5/OcqVjuJzHQM+R0ppvY1dmDxubd2NHeg1jGgugPwRvK4/66KLo4ayZBWNky4BEF+BSR9dlJX0UQyNKLrL5FZDQgrZlIajagt3d3IRrtg5aMQ1BTsBIxFHk9OHzqFBy6XyWkDBW8NX4PgZl0BgxdtYFcFGFRj58B3S657wvof0WK+9lPTrWqq4fhjTfewZy5Z+Kiy64EICMWTSIYCnEIo5EIQmGi02fQsr0ej//mYSxY8BGuvvqHGFCm4LePP8TSd+efdx5GDh+OpUuXMis+Fotj1qxjMGzEKETiCfxlwWdo6+jG0JphcHu82LqtDc0744jGDIwaOw4nzzkV5RVDsGLVWiz5cjn6ojGEQmFWcfN5PRg6pAITx4/D2NEjMKCkmMsRVHrYd4r8v/PN/0eA/o/+/b/zXs5znQg4EXAi4ETg3xeBv0dq5mlzQYCa0eCSJNYcIWW4/8feWYDZVV17/H+ujsbdQ0iCBII7xaE4FKeUh7S0aJW6UaOvlBpQSpFSoBRapMCDUtwtECBYCBGSECA2k9E7V8/7fvvcNTlcJpmJkIRyDl++Yeaee87ea6+1/sv22lwEtdtKJc1vatVrc+Zq9vx3lfFj8qp7qZBIq5TgaNNq5XPE4vAAACAASURBVItF1dXWOEcyVsorXsyqNhl3RWs0UStyjCm58ra8spmiEokaxeJpNTS36f3FS/TuwvfVu1edsu0talr4rob2qtWe22+rrSeMVa+EVB+jQx2ozqDKp32VDwnBVmFHmQPxcme4zm5neOflP2foh+NJ096cL+/Ywyb7e++9r2bPma9331uqi3/7Rw0YNEKxBE3nOPTdd1ZIS9MS1dUk9Pe/XaO/Xvtn7bXnbtpzzx10663XaM7sN3TkEUdq55131qvTXtU99/xbzc0tOubY4114/elnpuiV16arrndfbTxhU1dcMG/BO5o7d6kWLfR16KHHuxayCxcv1r/vvVdvzZyl0WPHaPJWkzV2o9HOxoJ4/fv11uBB/RyBYp6vQo6G+L0kP+hwuzpXd4Dd3eer887oOxEFIgpEFIgosOYU6G6XkttjTpgdECNP7Qe4Cawv6cjqqddnat7SZVra1CI/VaV4db2KibTLnXMwF1utaetK75OEX3QNZGpT5MzdaSlqy7W51K5XjKuQ85XP+mptzWpxwzItaWxUNp8PzvDMtbmmM5PGjtJuW0/WuIE1IvadyBeEmbEc0Jf7p64bqec22y1v+WrtSykHKHcuNUB/ZcY78r72xb386po6DR+5ke66+wGdcOLpOvGk0xSnO06u4MIU5Ak62pdpxvRpuuDH31J1Wvr+d8/XM888oltuu86B+xfPOEOPPPyYrr32Ok2cuKkmb7mNBgwcogcffkzvL1yiIcNHafsdd1FbJqeHHn1My1paNH78Vpo8aR8NGzpOSxsadP/99+nNGW9ok00n6rDDD9W2226lmtqUO/s1mfSUdG36KNLHzioqmyuoKtVX8t3Bch/JFQH6R0LW6KERBSIKRBRYYwqUyqdqeM6DXR6rtdC05dIBR1f4VvKViAUoMmtxo+54Yoqaip5KsbjStXWKp6tdVXsslVZ1ba1SKXLnMXfKGSH3mmRcNamEYqWicoUOtefb3M4vr+CxZVwdLVktXtSgpQ2Nas9mXaObttYmVSdjmjRxnHbZakttOnKgqERjm1qyE9BpNV7+V+5bZ5vugnkF7rjNkmZurg25JwHoRU965a0F8u699Uf+P2+5XaPGTJCvKr3x5jz96teXadTYCQ4w6dse82gMX9CPf3i+Hn34Hv30J99Vr7qUvv2tr2qrbTbX17/+FTU0LNNPfvxTVaVr3Rnk7Zm87r//ETW3ZLTZFltp5OhxWtzQrOlvzVIml9e48RO0ySZbq0/dKD3x+BRXCY/dtM/ee+iwww/RJpuMdfv9c/kOxWIlB+qcN4tnTsF+0F6drj7pCNDXWCyiB0QUiCgQUeDjR4HlgF6Gvc4aOc95sEUizPEAwDnuvOBzjoenrC+9MGOO7nnhDRWq6lVdV+u2VlP5XuCgrnRatbU1SrliOE8JD7SRUvGYqhLktovK5TOKpaXGhiXKtmSUVkKJUlztLW1ux1WxVFJbpk0tLcvUv28v7brDttp2whjnmZeoaM9l1SuVCCrwXfeY5QeBgXBBc5zgAsqBvs6DvP3y/CoB/b5bv+O/9PKrevHl6Tr4sGN1083/p/0PPEJnn/cNxWIptba1qq62Wv+553b94Ltf19FHfVonnXCkfvPrn+vFl6a4/u7jNh6nH/7gAjUsbdL5539Hs2fP15133au6un7aYafd1avPAM2Zt0BPPD1Fdb376cBDD9NG48dryeJluuGv/5TnJzRyxDDtvtsu2mWnHTVkcF83lWw2oyp3OloA4iW2zUEJQhUcbSr+YeeETkhbRZ7sLmQTeeirSNDo9ogCEQUiCqwjCgSAzh7zTt+1syIO1MAjjycCQM/RLtULDtBsaMvoiWlv6Jl5y+TX9VNdfY2S9G8vkRMvuFM5OdscsK2uYrtawpWVs5c9ThicxjGlnErKqWHJQhVb2zW4dz8N7zdIVbG4CvmcisWCMtl2tbe3ql/f3tps4saqd5XyUjFbdIV1XjFwTs07t93ztr1+edd53l0GdIfzwSfFmBec224e+je+uKV/4IGH6uq/3Kgtt95FSxqyem3627rkj1dp3LiJynRk3FmuRx95kJoa3tVf/3Kp7r/3dl15xRU659zTdfChh+sPl1ymxx57Uqee8gUNGzpa11x9vWubt+9+ByuX93T/Q49p0dJm7X/QoTrg4EPV2NSq2++8U4888qi22HQz7bbLrtpv3701buyockcf353cVijkXdgjfBFKKdrJOa660MIQq8dBEaCvHt2ib0UUiCgQUWB9U6AT0B3GOT82XOLugJwCceehl4EPAJ27cLEefP5VzexIq1TbVzXVKXc6WtwruhPT6qqTqq1Ky3fgXq20aybjq5AvyveD2jKOCF+0aJ5UyKpvulobDx+h8cOGqE9aKubkTlVLV9PbJad4MqbaJN64lMtkVR1PulNKnT2CP1oucDMgt+31ywE9OKY76HhX3lNPAzWOeA0D+tEH1PqHHnakGpd16JXXZmvjTbbV1Jfe1ORtd9aZZ53nDmi599936YIffEvnnHWq9txta339q1/S8GH99OMf/0hTX3pNv/3dpTpg/4O11Vbb6eqrrlNLS1a77b6vqqp769bb79a4CZN05DHHa5sddtZDjz2pSy67XO3ZnPbdZ0+ddMJnNGLoIA10R7iWVGRfINYQV6GoQoGOb0l5ieAc8+Ut94NbwseVrw5zRYC+OlSLvhNRIKJARIH1S4Fy3LbcCY6WqR8GdLZ1FWnCUsZOd364pOkzZ+vBF15TQ91I5at6u9PR0nFfVUlftamY6sotXWMqKRFPuL3mxZIX/Ct6au/IuUPHGhbP1/ABfbXxsOEa1b+/BtXEVYcXTng/W1SSE8jKNgbpa/aWJxRXMpkOgLzcj53/D4O5BdvDgB4nMu+2dYUBPe4AnSp3VxR37mmb+0sWN+rLX/mmLrn0Ko0eu6mGjRinK6+6Xjf+/WaNHz9exx59BAFwXXv1Zfr7jVfp2muu1oUXfkfjJ0zUmeedr3RNX53/jW/roQcf1/XX3awdtt9Vbe0FzZu/SOee93Vtu/3Oam7v0JXXXKv7H3xYkyZP1qmnne6K6XpVEzanV0+5oMEvKZ/NuV7xbOi3DfVYX9buzm3JC6UcPnj06aoxWQToq0av6O6IAhEFIgpsCBQIAD2AvqC1azCq8q6vTpDIFXz5cc8dZAKYc9Toa2/O1EPPv6rE0InKp+pcY7RUQqpOx1RXnVDa4XDRdSdlbzRnnLgdXx7NY3w1N7eqpXGJeqekLcZvpE3HDBUdT7yClCz6rvkMwJvPZZSsrnKDKuTAtZhiOKd41R05xatSrrANAFx+nMzyw775m2EjZ6RjYFhjnCDkHnNFcQD6y2xbm/Lklf4PvvdD7bvPARo+dJRu+cft2mfv/TVlygsaNWKU9t57L/3udxfpxM8eoy22nKjzzz9Pk7faVN/81td09XV/042336+f/PxieV5Kv7n4Es2Y/rbGjp2o3XbdW/vu+2n16z9I//jnrW5fem1dnQ4+9GAdcMD+Gj12tNKphJKcuOKz6b/0gQUhdx30ZKcYLhZsDShvPQj1Bqo4x3xDYLNoDBEFIgpEFIgosC4oEPZkaR5DKZn7547NxutLKNtRUKI6rXZJGbarZaWHnn5OcxcuVX3f4Yqna5RMpeQlYkpVpVVVU6VYnO1iRVcQXuRMdMqv4zFl21q0bMkS5TLtqvWkfbfbSv2r0+pdV+OK5lz1eaHocu0J94xyXLnT6wzc9c6afA5yKUeejV7uO+X7O4vgPtBtxWbNTHG1g/7zL7wyR95NN1zgL2ts0v333qfTTz1djz/yuObOflubb7qZFi9aqOamZerbt5fO/fJZeu6Fp3X9367VF844VcNHDtVFv/+jJu2wj4aP3kSPPPykHrj/Ue215wH63EmnKZmo0by57+qWW25VTU2tRo8epe2220Zbb7Olhg8fqkQyphLhdUC6nBM3b9kK0fhJX3YD96iV67oQkegdEQUiCkQU+JhQYPnBaUF7V0AYQPeL5bqxpPLZomJVVWrj9DNJbzfm9OCzU9TcnlW/3gOVTFYpnkrJp097ukqJqrTr2lYo5d2W7UzLMiVKRVUnPGWWLVVr41IN6F2vTUeO0IT+fVUfj7lzQ8An60LnHNAyfq2Mkt0VXa/sczMEqNjPedILL8+Rd/aX9vMPP+wwXXPVNdpm8lYaNmSY7r7zLm01eUvNnzdXTz31hM4771zts9/e+vZ3v6V0dVI/v/Bnuve+f+u6G2/RTnseqoamnBoamjV82Gjt8an9VF3VS08+8ZyefWaKamvrtdNOO2n//ffT5pM26vSoOXquWMgrnUg5q8YI4YyTsnfO/0eA/jERrGiYEQUiCkQUWNcUKDurwRnoeOfFwEM3QC+yvSupYiLhAL1Z0ouzF+rJl15WorpedTV9lErXuE5ytFr1EgnFU0m3f5yit2ScI8k75OcyKrS1KNfSpPp0UpuMG6fJY4arzifEHuy8MuwKn/LZXUq3O3L1FNDx0l94eba8Y47axt9u22210ZgxuvYv1+j4Y45RtiOj56c85w5aee/99/Stb31Tre1t+s1vf6sTP3eS9tpnb333u9/V3AWLVNtnhEaN3USf2n0vjRk9Xm9On+XAvKUlo0EDh+iUU07R6NGjNWhQvRs7rfTcPnKOuisWVUVxgEsLhAPpy0E9DOjdWTPdESf6PKJARIGIAhEF/osoEAJ089BdINon7O2pSF/2dI3LnRNuX5SXHnvpDb08e476DxmheLzaAXqC/eBEi+NxJZJxt3XNnSxazLlmMsVMi1qWLFJdMq5Nxo7RxmNGqq8n1yAmUT4QDKomEongdLTyta4AnblNefEteRdc8AX/zelv6JyzvqQbrr9WVemEdtttZz380AN67dVp2nj8eJ1z3nm677779dzzU3XyKadr5uw5uuLPV2rChC10wEFHafDgUaqqqtULz7+sxx97Wn37DtAhBx+m7bbbQcOHD1dNTdztme/I0rO2qKoUe8eDlvm0vIfwPfHQKwGd70Qg/18knNFUIgpEFIgosCoU6ALQncPoarKCQmovUeVyzHixs5ryeuC557WgqUUDR4xWoZRQuqpGyXTShcxjNJEh3F7IqZTLOO+8mGmVl+tQv5q0Nho+VKOHDVGvOMexBIAeK5Xc8d18P+ydc+onAL+yqzvA785DJ8nQUZI6JD039U151/71Ip+Wq2NHj9Cuu+yg666/WuM3Hq1RI4fpyqv+rKOOPlqHHHq4Lrn0cs2aPU/b77ib3nhzlvr1G6gDDzxcw4aN0XPPTdXUF15Wa2u7xowep7333k/bbbu96uvr1dHRoaqqtFIpS/4HFe1Btzf+S7j9gz3x0MOEqcy3rwoPRPdGFIgoEFEgosB/AQVWAOgUWgd70uPyY0kHeID6lLcX6bGXpqlQVavqvgOUK8UcoKfTKcVjnsOmuCuE61Cxo03xUl6N7y1Q76qkdtpqS00YMiBAr0JWvRJpB+qeizrTLj7Im7vPSyV3jHcqFWy3XtG1tgC9rQSgvyHvez/4qk944fnnn9Zpp56kefNnaurUp7XD9lu7dqyHH3mEevXupz/96Rq1d5S0yWZbqa6uv/bYk1x5ne76152aNWu2qqtqdeihh+uQQw5zh6i481pLLoIRuqB+UflShwu5J71U0Omt3OWnu6K4SkDn/qhQ7r9AKKMpRBSIKBBRYFUpEC4Pd/u4g6K4IIcbdGyJeUllClIuFlMuJt039U29MGOm+o0aow6ORfGSDtA5gIWa9JhfVKxUUDHTpkKmVclizoXZxw4drE3GjlKfuOc6lvqFvGqTNHvl+NMgUlwZau8JPq0NQM8UJQD92Rdek3fAIQf5hx5yoB555AHFYnmdf/65uuiin6mxcbHGjh2tTTbdVG/PfUdPPjlFW22zs3beZR8NGTZWfimhyy65TJnWFu2791466KCDtMUWW4ojXXM5uR7wtbXYL4TaaYOXV20NJ7hRQFBSwc8pUQZ0WriuKOTelScevjcC9FWVguj+iAIRBSIK/BdQYCWA7vLpHIfqpdTSkVchmVI2Lv3rsal6dd47GrP5JC1pbZeXrFJVVbWqkknXtCVWzMsrZFVsb1WhtUnxQk67b7+NJg7pH3R5a29V75pqJeWpo6NddVW1nb1KVydqvDYAvb0ktRelZ55/Vd5+hxzt00d94ibjdOcd/9QXPn+SSqWMrr32KrcPL5lMuaKBvfY6QIcdcZwWLW7V1dfcoJdeel1DBg7UN79+nsaMHO5y5akUuYdgF5rtRnMRCPaaE2KPlX+W+70R4Ag89BUffxrlyP8LBC+aQkSBiAIRBdY2BaxtKM/lIBZv+Umc7FmjQivmpZWV59zIt5a064EpU/VeW0a1Q4ZK6SpV19S7RmZ0Ya1JxFXsaFdbwxLFchn1Tie0/6d2VU3cU23CC447Vcl58XGPc8wpgQ/vFF/1Ca4Jvrle9RT7FeW6xT039XV5P734Kv/+++/VUZ85TK+9OlUzZryikz93vC7+9S+Vz3dor7330SmnnKbRo8frmmv+pj9fdb169x6kz3/hSzr6M0eqJumrvjbhAJwQez5fcoUFwR482rbGHKATYnehEP7fzTsIiQSAvuLDVdZkwqtO3ugbEQUiCkQUiCjwsaBABaCXVJDvUWzN8doBynOmCCeOUxD3yjsNeuTFV7S0UAoAPZFUIVdQH05aS8TVtqxBrUsXqzbuacyQgRo1cIDGDBukasA+JrlsuF9wR6dSEeZy5kHQfbXJtSb4FiSwJTx0usU988Lr8p59433/1xdfpGUNi3Ty507Q1VddrtbmRk3eYlPtteee2m77bfXE40/pttvu0Lx572nPvQ7QqaedoY3HjVBjQ0Yjh1S7QgI883y+4KrZU24LgMpd3tiCRmuc8qk45b58wZEqFMPx7QjQV5sjoi9GFIgoEFHgk0gBQzTmHiPIXnSAbge24KHnClI8mXb7z597fZ6efGOGsulq1QwZEhzCne1Q//p6efmcGt5/V6VMmzYaNlhbTZygUf1rHVyny/+Cg1EK7kQ2571y3qc7Y2T9ALpVDLBlLeNy6G/Iu+OJV/whQwbrh9//jkaPGq5Rw4fq1Wkv6cvnnK3W5mW688479Ob0Gaqv76XDDjtCu+26p6pr6lRdU6W6Go6Bo/6AE2iwWDx3BF2sHEHnYBX+Zl1qXQ92eu52EgBAX3nIYk0smE8ij0dzjigQUSCiwCeCAh8A9MAzL9HfpNzh3fdi6sgWlEzXaElOevTF1/TSvAXy+vRT1cBBrgq9DxHkTJsyTU1KFPMaOWiANttotEYNqBPnfALo/APSgkauvos8k1d2qeX4+vPQDdCp4Cfk/gyA/tf/POYfsv/uuu3Oe/WrCy/Ud775TY0dOVKvvvyy7r/3XgfWG4/bSPvts48+9alPqbo6qY5sQLLqdDxoHL+8tazjI8Cdsn0H3i6Jvny/eFDVbxYNgL5y1osA/RMhmtEkIwpEFIgosGoUsJC7O8EETCrKj/kqugp30tsxZfO+Ysm05jdl9dDzL2l2Y4tSg4bI693H9WjvXcyrY/EiVwy38cgR7qCVYb2SLl9OSp7D0jjlLOiaHnbGqXYPO6erNnS7e03wzQCddEKbLz39/Ovybnn2WX/S5pOUzWT0y5/9Qrn2Do0YPFRTn5uicWPG6MD999OkzTfVxuPGKpmMqVgquP16gHRHNqvqdO3yo2Fov+c22ReUTFLhjhWzHO2XD77nnXTWZMKrR+LoWxEFIgpEFIgosMFToMJDB9BLhN4BdNcKln7s7EOP67X5S/TIi9O0tOQpPWioOjjfPJdVqmGJ6koFjRg0QJMmbKxR/apcrjxRlGrizk5wXecCd5zDXqgJC+LMZe91jci0JvjG0CiKw0NvLUpPT3lF3qX/d6t/8EEHq85L698P3Kdf/uRCDew7QPvusZd233lnbb3lFqqpSijhwugF+X7Q7a3zZPZSlYqc3SZfiUTcNcina04iWe6Q4wC9fNZpeb95mAKdp9GsgCxrMuE1onT05YgCEQUiCkQU2HApsCJAd/FjV7amkpKuIO7Z12bpmdfeVEdNveL9B2oZe8dzOQ3Kd2jjAX01YcxojeiXdp45IJ72pXT5vHK5nHkxAHOAkILvciKZU9VWP4MetDhf3SsM6M0F6clnX5J31SMP+iOHDdM24zdRS6Zdd9/2LyV9Tztvt4PGbzTOlfOX51C2B7AJgr3kQTFbtVQKDnG3g2j9UsntQ6cKsLP1HcToIrweAfrqLmf0vYgCEQUiCnyCKRAGdM8PCuK8oMa95EDXtYpRS1F6auo0TZ0xS7E+/RXr1UcN2axiuZy2HTpQk0YM05iBdeU8eVDN7jqoFNhqXQZcusHxvwkOUg3Qj2h0nIYya7AEawPQKYprygHoU+VddOfD/k7bbaNNhvZyk4iXfLeZnmGzB93tz2fI5XNbqVZ3h6y7gnkuvrXiKvU1mGv01YgCEQUiCkQUiCjQNQUqtq1xE0Hgohe4nCBUa66oeCquR559UdPnvK1SMqW2fEF9Bw3SZmNHa/tRw1RbKrn+7TivBKIdQJc4ArSkWFDJHVzBUebusp+xNfCw13RZXR93DI14XG8vbdO0N2bI+987n/K33XJzbTq6l6vqSzO5IoBecvv0VGJ65CGCXuxuXkTQHcm4OkmwpuOLvh9RIKJARIGIAhEFekYB6xRXzuoCUA7QYwGg27/mjqLueeABzV2wQIOGDlNtr14aMXKkNh4xTINjvqr9kjtUpbIXe09at66Jh92zSa74LqYNoPvxuGYubNYr09+S98s7nvQ33XisNhs7VP2rpepSSSk2zzsvPADzCNDXlPTR9yMKRBSIKBBRYK1SwAE6KF72Mrvw0Pno/aY23fvAA1rW0qLxm26mIUOHadiIIepHs5hCUVV44u6kteBwFWstvqEDeuChl5TzYpoxf7HemDknAPSRQwZq0riRGtm/SjW+7wDdNYMpFKWYC8RHHvpa5cToYREFIgpEFIgosEYUcGBejhsTNi576OTPLeRO2L2prUNTp02TH4tp9Nhx6tWnj2pTnsuVp4s4sHQy9T500FdPjudenx46gJ7zpaaOkl5/e4FmzX0nAPR+9TXaauJYTRjWW1VhQM/TZodpR4C+RowXfTmiQESBiAIRBdYyBQzQl1dbu+p2B+hBJXq2UJQXj2vRkqVKVlWprr6WWjelCMsXfPWKe0rQyrXitLSeDnR9AzqGy8KmnKa9NVfz3l8UAHpNMqbtJ03Q5iP7KeX7Locej1NZEHnoPV3Y6L6IAhEFIgpEFFiXFAh3lgnC7wGgx1R03rqnfKGoZCKhHMXesQDkO/JFVSU54TNo6xove+irM/INAdDfWZLR1Omz9d7ihgDQkypq560206RR/ZUslRTLd7h+7CqyQT9ofBcVxa3OckffiSgQUSCiQESBj4YCtm/tg5ufAfVSuaW4ayLnxZRni1ksAHrOHEmDb76UdC1UQh4++8pXoXJ9Ve5d2zSwfehz3m/VC6/P1OLG5gDQ46W8dtt2C+ehJ4pFebmMqqrYssZEo6K4tb0Q0fMiCkQUiCgQUWBNKVAJ6FbuHrRlpag75sXd/3d0ZFVdXe3+v1TylYzH1NGRUzU4V25XXnmeuRXIrWyU6xvQ85LmvNemKa/O0JKmVnm/uP1xP+WVnIc+ceQA9Yqxs7yoUjajWCpdPto07rYDhDMVMdu25jz4Ndlav6aLGn0/okBEgYgCEQU+eRSgLylZ5HC3tg8e9uUFp42ESGMtW4M/EaTfUAG7u/XEQwfQ320s6fHnp2nJshZ5P73lEb864WnXbSZpwoh+qvciQO+OkNHnEQUiCkQUiCiwvikQHJn6YUAvj4tDVcKNYTo7w4QBfuWQvj498O6oa4D+fpP08LMvavGyZnk/uukBv74qqU9tP1njh/V2zWXw0Isd7YqnqyIPvTuqRp9HFIgoEFEgosB6oEBwVGonoDtn+4PR4g/81sXndElbmY/+sQD0ZgB9qt5b0ijv+3/7j9u2tueOW2vcoFo6s0eAvh5YM3plRIGIAhEFIgqsGgUCQA8d4V359YrzuTuP+rb7YsEp5yu6NmRAJzZByH1Rq/TQ0y9owaKl8n5w433+oL69tNdO22hUn6Qr409FOfRV46ro7ogCEQUiCkQUWOcUqMDrD73fL5+Nbh98qNqrm4r2jwOgL2mXHn7uJc17d6G8C/7xkD+kfx/ttdPWGlIjt22tyivJz2flcTiLT1FBVBS3zjk1emFEgYgCEQUiCqyUAg7Qwy52l/XZK86Td1fOvaEDOkfDNuWlJ154Q7Pnvyvv57c95g8f1F977LCZ+ieleKGg6pgvr5gPDmeJAD0SqYgCEQUiCkQU2AApUOGAByMM7cgyB3yFYfVuzjPf0AE940sdnvTMtLeD1q+/uuNJf/hgAH2ienNKar5DNWw9d4DO5nvOOo+rVPbSy/SS5xeD8gNXRdidnbMBckI0pIgCEQUiCkQU+FhT4JMO6O0cueJJz894T2+9PV/ez//xgDuc5eDdt3TN6quVlZdvVSwZlzhrlZPRY0mVvJR8sec8gG9gnHCHnf++ulzxgZBJF3bBilMcnYe5ru6ro+9FFPhYUKC1tdU1xeCIx8orn88rmUwqm80qnU4rl8splQqaZZTo+hgLnef8sZhtNMi1SQH4I5FIuO5nzc3N6tWrlwqFguMN45PK91U2WFmb41lfz1qRh/5xdkXZgd9ePiYWQHfHp15ww7/9kUMG6NB9tnMV7jXqUCnXFPRyL5WkeFJ+LKWS0vId5AeXUxNrG9DNWgitegTo60sEovduCBQAqFHIBuYAdiaTcUc81tXVuc+4WlpaVF9fr2Kx6EAdIAfgoyuigBl2TU1N6t27dydB+Dv8gkHIBfjzN36PDMENn28A9BZfKnnS06/N12tvviXv+3+5yx8xuL8O4oQ9zAAAIABJREFUP2Bn1cUCQC90LFPCKwaLXVUn30uVPfSPCNBXQrtVaKu74a9ANMKIAqtJgY6ODudldQXSgD4K2BSzs7VXsSf1ag4r+trHiAKVPIGnDk+ZsVgJ8OFoz8domp+YoQLozSWpGJMemzpTr8+YJe87V93hDxvUT0d8ejf1TgLoWeXalsorZV1opq53fwfoRQ9rP7Dk1rqHHgH6J4YJo4muGgWQQbzwSuVKGB6DG4Dnc/61t7e7MKp57RaGX7U3Rnf/N1HA+Cc8J/iEFA48Ba9gDFYWfwH+eOwrCsv/N9Ho4zoX89Apinv46dc1feYced+6+k5/cL9eOuKAPdS/WqpVTpnWxfLzGRULBfXpP1glcuhuh/pHAegf3166H1dGiMb98aGAhdJtxHhRbW1tLrxeeQHw/IuU8MdnfdfVSOEjQBwAr6ytwDjkb/CUAXsU4VlXK7P67wHQ28ph9/sff0kzZs+V940r7/AH9KnTZw7cU4NqY6pVXh1tS6R8xi1yrz79Q4AeHMTS2f5+reTQg04/XV/eKh1lt/qkib4ZUWDDpIApVkLuKGPzmgiTNjY2qm/fvuIzQJx7Udx9+vRRQ0ODK4Ayb33DnF00qo+aAuahP/LII44vRo8e3VlgifFXVVXlhmD3wUPmuXdVhPlRjzd6fs8pAKBnJDUUpP88OkUzqXL/8hX/8vv3qtFnPr2nhvVJqk4FFbON8oo5jopXqqr2A4AOnIcBfc1y3L5cJ5/KfnzuLFuuMKB/nOsRe75I0Z0RBcIUQOmiWAmT1tTUdH60YMEC/exnP9PcuXOdgjZQHzJkiH7zm984Y7y2lpMZouuTToGFCxfqM5/5jJ566in1799fm2yyiXbddVfttttu2nnnnTVgwIBOEpGmgd+68uQ/6XTc0OZvgL4oK93z0FOaM2+BvLP/eLvfr75aRx24l0b0T6leJXnFFsVLVMp68mMJ+R4hdwriEg7O1yqgl0/L+TCx6A5ggP7BI/E2NMJG44ko8FFTgMp2A27zqi688EKnlMmB3njjjbrlllucl/7WW2+5auZo29pHvSob/vNtq9oNN9ygWbNm6f3339eTTz6pN954w4XYL7nkEn3qU5/SyJEj3WTChqNtidzwZ/nJHCF93PHQF2akux98QrMB9C9ecqsD9EP33V3jh9epRkVVK6d8R7NSLhwTc01lSkrKV5wj4wNA52g6zqHtxkUPF2VUVlUWi3l5sZJinqdMR7AVp6a6VpmODlfsw+H0vKW1tU11dfUfKgxiD3v49RYuYnkJQdoB9bavMrwVA88HhjXlyHfwcrBOrVrYior4O8qRMfG5VYPyvHBYyoSHZ9kWEfKdeEr2Pt5p+c+uCla6Yk0rYmE+5rHxXZsPP3kuF2NfmSBaTtbmZmMIjz08fnuWvc/eyTi6Kqb5bxStcLGZKbx1XQEMoOM1GW/Ck/AjPPHZz35W06dP1/nnn68jjzyysxLeAJ0xw+fGJ+FnhPl/fa2dGStG2zAvv/jii07euAc5euedd3TooYe6oVo6YubMmSIPjMzZdr2tt97a0Yt7+JvRi++xdtDOvs9P+Dlc8W20MBqabrDvIA8YWCaP3G/z6Klcrw69TW6ZLxGb7raXhQsjbXy8d88999Tjjz/uDD/SM6anbEzrEsyNXvZOxglfsh7hcdgaMefVLfhc0R77St3Pfaz9hpx2MECf31TQvY88FfRyP/PyO/0+dVU6aM+dNHFEvWrlq0pZFXOtSroGFZ5KSrh/YUCPlbvidwfoMAqLY4SBUCwGSsXtdXcH1JdUKBYUjxMBCDrPFUslLV26VLW1dZo3d76y2ZyWLFmqSZO20MCBg5wgZTLtSqdT5Wd9uOlGuLCDxbHfGbONm3cAsD0tJOIZ4eeEFWulgBqov/fee5o3b5523HHHzlt6CghhBWIKp1JhIADQlByZhV5her4L/dmvjNCSbw1Xrhq42zihKc+2rVGVggYNUSTkZj9JF7RlveCTME+FlflHRY/Kdyxbtszxu4XTr7rqKtcwhHUZPny49thjD2288cZOGVWuVWXlck958KOamz03bFwaQDE2dMaVV16p73//+65egGvSpEl69NFH1a9fP8fz3AcwHXHEEZ3NUpCTN99809EDHg5v57N3mvHPO3hnJTDyPf5BfzPIw8r96aefdvUKtpUQ2dtyyy3d402O+BlOk6wOHY3fmCvvsqr0VXkW8+A50OHaa691oXfoSj4dA/Diiy9284eW5gyFDZRVedea3Gu5e+MHxhTWdeg2/oauXpvRp7AcoC+hMTrwozTM1oROnUZX2UOf31zU/Y8/qwULl8g77+r7/N61ae2142RtOqa3qJ0F0P1iuxKuM9WKAT1o/dqz3LYtAEQi74dA9u3bWyU/67rN5Yt5JeOBAcG/9kxGTzzxpI4//ni1t7EHN6b+/QfoF7+4UMcff4JSqaChhl0Ij4GtWdzhog/uM+EIC3AlY8BMlkfCEMFrYHERhjCQh98bFnSAE4YDRBH4f/3rX3rooYcc0P7pT39ynzEufg/nrla0wOEoQWAExTsjFWGGA6h57gknnKDXXntNgwYNEvnUjTbaSL/61a8+8PiwN25eEeG4m2++2T2f52yzzTbOAMEIwOgh98Zlljx04+rOQ1gbjLs+n8E6hb1Y8xZt28+68HDDDUGMH95++2196Utf0hNPPKETTzxRGI3/93//pwkTJui0007T0UcfrXHjxnV6jWEaosDg5Q2t8cwLL7ygBx544AOydt999+k///mP42WMGeTqrLPO0qhRo3T66ac7A/XOO+/U//zP/7j5IF/w6JQpUzRx4sQPsA5/d1HAmhoHjmFnBFmCtgZ8XdHG5B/5+cIXvuCAkbXhOYStAUv0mkUGu3N2esLXXRld5hD1RPbMwzUeAsDRSZdeeqm22GILxyOM2dI5BpiMrXKHRU/Gu6r3dNVDoROwyl0QK59p3e9WZKyt6hjCTlD4u+sySrGqY+b+Tg+9paSHnnpeixqa5H3tukf9+uqkdtpygiZP6C/6CMWVUcLPK+7AGkAn5P5hD93VsvWg9ysC+ctf/lJz5sxxQomH9+Mf/1ifO/lExRMlFQo0xogrEUuqtb1NdTX1Lux+883/0Fe+8lUlEkm1NOPpV+vyy//kQKtYLDlgq6kJqjQNzHvC5La9h+9ZdfDq7LkMh6MRcgTDLhTKNddc44QHT2m77bbTww8/3Pl52NNb2WKaQFcWRfEdFDjGAmA7ePBg55H8+te/1ksvveRowzwPOeQQXX755Q6UwkVSixYtcuE2FBcMvf/++2vq1Knud4wSvNGddtpJ99xzT2eawQwXC09ZS8nVYcaP03dYK0u7rK9Cs3DHOJTx1VdfrREjRjgP6+STT3b8TyWzpWfwGFHYKGou6x7HmqEIiep0tfVtXa8L+oCxYijddNNN+upXv+pA0rxFjFhrV8oc4UH4c/PNN9fLL7/sfv/73//uvsff7X50TthjrgydWuSjJ0o7LOc8B6DeZ599nOyNHTvWRQ923313Z1jYFQ5vrwlNzeFAh2DMOEWez7v162mkzL77zDPPOAMQGSfkjr5CZ4RTHDyf++HztWGQ9GTuYV0Y1nMYFBhf8D50QIfBv5XpgZW9wxyPSgPOvhOOgIV5gTVFPjbkXSIAOtvW5jUV9dhzL2pZS0beV69/3O9dk9Lk8SO14xZD5YKpxTbVunB4iSy5C7W7w1lCOXRC7j0BdATzn//8p775zW86pWitBn//+9/rxBOPQ9Wo6OcUKx/y0tC4TP37UnXp6fobbtDJJ39eAwf2U1trxoH+VVddreOOOzY4Ms91pyVH9sEogXnrTAXGB+StfablfcP7LS23H148ewYCDMNZ+C2cxzRDgp88z4QPBjzppJN02223dTIh3i7exuoIi6UpYOiwx/jFL35Rt99+u1PaFipCQfJ+E37mQZgSj+2UU05xSoDnmBAxZkJu3/nOd5wytNwVdBs6dKguuOACfe5zn+s0msI9oXsirB/3exBy1oxIhV3Qjr9Bq67CuWtzzqwf74IPbU15Pnlj8svIFhXvgBs8wDjJHxN632WXXbTtttt2jj0cmVlRLnFtjr0nzwqHlK+77jp9/etf70wLQV/rO241BGZEUqlN2Bt+x1DGW2f+rAcggPdshV7WtzwcoWNd0QVWC2JAHY7yMX7eZ+DMZ5ZXJcTP+wEg1ofiREL/5gn31GDvCY24B3CzcDtOyB//+EcXiePnyi4DrMsuu0zf/e53XXoGQEdH7L333q6QEp4JGyDMAV5bl/lj6GqRjUqnzPQqa8aYmANGYE8uy7tXAnrYAQxHwIhG8ux1OfeezKOrewD0Jklzl2b15PPT1JrJyftyGdA3GTVQe2w31nnoxVyL6lOE28lvB0DeJaAHSLbS8cA4WNCf//zng0K3cl6E3N8JJx6rmJdXvhgUneF1Nze3asigoQ6tb7r5Hzr11NPVr19/B+iA96WXXqaTTvrc8sBA+fUWZmcwJpw9IVQ45A7DWO7OCo74HWaoVNzmARsA8i4rluPnYYcdpmnTpnV6dihZPCh7BxZwT7wDnhuuQ7AwGPOFpkQBsCQRSC6Y0YTTvPslS5a4iMiPfvSjTuA3ocYg+Na3vuW8DMaEYkRJoQBQpijH+++/XzvssMMHCvJQKqtbmNKTddmQ7nn22Wc7D7hgzmz1WR9zZx2RJWSHHDFrzTqwLYnLeMoKOOHbgw46yPEJAM8VHvfaBp01XTMiS3i9VsQG/wLMeNvUBaB4Fy9erF/84hfOmGJeFmUIA1I4RWRjCqenVrX2IfxdU/6E2EkR8H7kGPpiwIcN7rVRo8AaYbSYQUm0DTmGDhjbP/zhD7slO4Yfht2wYcOcDFs/A4ARvYCzFaaTGTKrSqduB7KCGypliUgCPA1vm9GMwWTXyqKWla8wQyEcbTDDjM8whs855xy9/vrrLm0F77EdFGdpTesfVpcePf0egE5lyZyFbXryhVfUni3KO+faR/w+tWmNG9ZXB+wy0XnohWyLeqUTKhap+uZglgDUAw892LbmPHQH6N2f5kTY+bjjjnNWH8QElP72t7/pqKOPkBfLqSPbpkx74IED6gP6DVI2n9Ott9yus846R6lUWpl29kcm9Nvf/k6f/exJSiXLOXTy7+VDBayy3QhioSSz0sKfWx47XLBXycBdhbm5B4DFKzaQx0KHYcLh2GOPPdYJOPcT2oIh77jjDjc0e25Pw3JdVaqiZP7973+7Yrv58+frlVdeccbIjBkz3Pi4UD4wJUoHoEYBhI0Itq6gFPE0MIIIw911111uLuRhAXsUFN771772NRfaDyupdZFj6ylzf1T34XWRq0bguQhjY6ity4IZ6AxIYbyRuuLdhHrJo3NhnCFbKCPW3tJH8DvfIzyM53vggQe6++E7eHdDCScaf4d50zxzUgvnnXeekzcUMPeaXNuav/vuuw6s7LL74F3owlytCQ/3YBhRv1K5AyWcP+Y+3mOeHT/No0dWqLQH0HkWf993331des3AcG3zI3qEveMYlwMHDnS0IOJGim1lFyDFLghSgOheDAP4gbGy/oTcf/KTn+jwww93tGUuptfWhkHSEzqYEWTOE/UQGHHW0njy5Mn6xz/+0RnttGf2xCDt6h5LuUJDwJu+DcgE+g29jZ6ExutSxntCp8p7DNBnvdeiJ56fpky+JO+Max8KAH1wHx28+2YO0PMdrepVlVKuRFVhWiXFOsEcGCWbHiuWW7a6rWUrPhI925bRXXfdqeNPPN55FPSMIax+8z9v0uFHHioCAdl8m1qaW8sWWbXSyWplsh26/bY7dOaZZ6lQKKlY8NW7dx/97ne/1wknHO9emcsVPlQchxACVI899pgLQ8LQACoWPl4yzAET2/YzC++Ew2ks5IMPPqi7777bFemwdxOlCqOjICgkOfjgg533Q/GYXXwP74n8NMD46quvujmRq4Y5CV3zDPLdp5566iorVEsDmIXNsypzQITWGTvMihIkd0+uPRxhCCvOcH6N0DwXY8YrYI8qRgrW8je+8Q1HN1OC60rYV4fR1+Z3WDP28FKUZcoOIF2X88fg+t73vudCy6yHbTWCh1krfrJerDlKCZ6AX/mM3zH6qIe44oorOvPKXRmra5NuPX0WOV1SUc8995z7t+mmmzqeJaS91157uTAxxj9zYA3gP/gx3IscWaeuAOPF5I1QtBWdoqz//Oc/u+9CG+7BwMWYR57RE4yDGh9+R0cwBgvZMxczXll3ZOnTn/608CRNjxC+JnpSuUOkp3RY2X0mc+PHj3e6xaJjRx11lP7yl7+s9BUUTDIudA4eOT0KkGNoy350dAE1SfQxMJ5Y19Enm5/pIup5iAqa0YUhw+9cVhDI//ekXqor4sADZjBCC/Qp/EQaB51HYSk6H37bkC/2JCwj/fZ+mx5/7uUA0E+/6VF/UO96Da5O6Og9tnDtY5IlX6mYp7mL5yufiGtw38D6Xbxsscb1Gah4LqtUJitV1UheQiqUpESM6HwQpcdpj0l+R14qlnTrLf/Ul79yrvyYy5irJduuK6650gFzNtOiQjbr8lCjRoxSocR+0JjiXsLl0M8557wgT+6xp1ROcE8++X8+sH3ICmtgdipgCdMheDAwi4eQYmHDDCiMr3zlK85qtYrucL6EZxFuMVCEabDuEQgYD2EK75P83//9X+fNmtfO8/GYMSIIi/GTcaGIUQqMBUZBsHqy9cLCh8yHcaCUsbZRYowNZidXihfJuzBaeB8My0+MDgwTExoLGYbDkisK/ZuxEN7KQeER7wmf/mWpBhSd1SMYbfmMvzN+FIalBOAnK9ji/218FrWwMVUWwIStZuhpOxCcTel57v2rknIJ1yfwjPCZ0V/+8pd1/fXXdyppPsOYw1AzhVJZjFk5/rCxZ923zCOxrYVdFR/Zc3gnhW+AuoGY8Q2Kb7/99nNgbcWNgBMygvcIz0GLcN4Z4DKvxYwS+IRdEVy2vqw9Ox9uvfVWlyqy3DzKDk8fMKw8jnNlys94KVzcR7Th5z//uYsiMSb4g3WnzoP7SAUxV5Qsf+dzq9APvwvAP+OMM9yYbIcKa0TRoPGLFazyO8+CPtCTYjqK2SykbXl4olp4v4BmeCeD0Qe5gi6sHZ9jAOBVsl7IGzUOOAMYBdyLsUwhH+sR3inSU1CCPugW1gT6QM9jjjnGbT8Ly2845A8t0BX8xAjCuDvggAPcGFk79CDPQa/glRKhM76zqGZ34wsX61UaiQac4R0D5h3zXGhhlerhccPvALjJM/SDD03P23wrd6CEozDGH5X9NayOC9nAO//DH/7g9DQpFCKq0NYcJZ5h2BDe+lfZA6AysmvyGf67GUmMh8/Rgz0p7rNal65kK+d5apH06LR3NH9ho5Y2tcg7+a8P+H2r0xpWm9KJB+2g6qKU8qS2jmY98PgjalFR2+y0o4b3HiZfBdXLV3VHXulYgptUKviK1ffGbXcX3rTHYvE7TnxJuvOmm3XKKSerSPC+Jinc8j/86TIdc8zRiquovAujFdSrrpcrw4s5y8DTdddfr3PPNUCnOC0M6IECNwZEQPFOISKAirAilCwcXjpMZaF5FpWiNQTWLFdTIljugDkWmi0sygDwsMI4hJ9F4Tm8A+sWxcpFropqcf6OokJwuBAmvs8iomgI4a7KtgtCvxghCCYeGgIBczA/GIztaYT0zzzzTOfp8BkKgL2mhObD4X0TQos6YMFjIGBkoIhQQoQUsVhRVIQzUVomMGHv1ACROXJPZZMQ/h6usA4rAOgHDazYy5Ql62T/wuc3810MKtaF74YNAit+NOWBAMELPc2Dhb0S0hcYTn/9618718iKowzQTWhXFJZj/OYFmDCGUzLQDbow3koFYIDLT8Ls5DiZC7yEgsFTIwyNIWlzNEWJTMC7rCn5VSuAZDysI4qR6m9+B8jZasV8UWrQkzQL47ZWoYyZ56GAGC/GKN4zxg5bx7q7bB1tHYxe8CmRI8ZLsxjmyrOZo9UAsNb8DXCGR5gLn2GM8pPx8LeVAboVWpnhx3zgHQwAwBEDB6DgPYwD+qITbDcO4ehwNM3GT4QOI4vxIs8Y0oRu8XaJEJoxRUgefuX56BaMFMbEekGb7rY9wteMgbVhFwAyYoW1bOmluDh8GdhxnxWOoSvs75VpDfiatSfEzBWOVHa3tuHP0UumS6Eha2T8YelNnh2unu8qHM744D3Whe8xb9JcGEd2hYHQdHrYaIBmliKBh1hv5DusS8AE1pCGTMgFvIi+4wqnEm3bshVTBxgXOA2Mj3ky77AhHDYE+P+ujCP0M2vfXf+TlQF61vNcUdyjLy3QO4sa1QCgn3nNY35NzNfI+rROOmxHsTEiHZfmzJulS67+o956/x3ttNeeOujQwzSybpi8Qrt6lzwtmj5Tzzz1jDbeemuN33ILpaurlKNSkYYmzKJUUgpGasvqzttu09e+ijVYUFumTfFUQr/+/W/02c+dqHQirrZMq2N6PHMayLBtraW1Vf/61x0655xzyx56UG2+3EMPAJ2FYgFZFEAZIUfYETSECIHid8I3ABLAyt8AXPIl7NG27R9Ys3i8ADiMwqLB6Gz9woNhcfGA2MrFWFBSPBvrFgVLLg8mQaAZF89BYBBAxoghwMJTYAbD9qRCmucAtueee65mz57tmIBxMB+UjoWBYVrGiOJDUQHK3E9okPGatWt5U4QCQwQPyWgEwzNn5m4KB6EEGPDKrDjQmJA58X3ewzgwUgAfFA0XHgyhUsaDEAAkCCeGRtgrNTANRwQM/KCXKQHey3MQRubHnG1vPu9bnTByZZ4Ubw1Dz2oSTPlaZzFy1+TQWXeusAdT6Q1UKsRKS94MIwvj8kzob0YRhiEeFUqDdWXt4FsKo/CmVmasQHfyooSRTaGiHIlg4Rmz/qwX3j30ZX7wJzJAvQcgCo+ZR4McQHcugIIo1k9/+tNV0fmd9yJDGL6MiwtFShoD4xE+xyBlHTAuWV/WyHiT78Cvxqd83h2g8w47Vhb6WdjW8t/IPDoAPkXBoyNYdz7faqutnPygS3i3RVmQB4rNeL9FsHgGa2cGkBWzMVaeBX2JpFGI1p0iDxOWdbD6CMvjW30A4IPcY0hQLGg6iTExV+QF2hJex2CHd0k/soMFBwh+rrysBsGKmFe2yLzHjvA1ULP7w9EY+xu8bvQP77axz6Ef46JWwHY2MF4ctvBlvGMpD8bcVf/5sANR6eGbvNpPCk2tdwF/Y23NaeA5PN+MyrDs2zvMQEF2WBciS8jhZptt5miPQ4Zs8Y6ebgnsDtAbJD3+4jvLAf2ca59xgD68Nq4TDt5edZ5UnSrqzdmv6oKLfqppc2dqo8030y577KXDDzpMQ2N95eXa9ZffXKJ77rpbZ33zfO2y997qXd9XWeUVLx+x2lHIqC5R7Rz3m2/8u87+4hdVyOVVyOWcRfuLX/5Cx5x4nJpblurteW87xluw4F3NmU1+Mu9AYurUF/XGG9NXAOi0nQ22nQBaeNUIPQyD8iEMTSEXSgIGwsKj4xSVtICBddzCY0E5YgCg6Mi1oUB4DpYXjMVzWVgWiYXm2TAvY4aZAWjA0XJ2MBfFZng/MAHKmFw7ljYLxHcYV1choq6EB4BkexJ0s8Y1MDIMgvKBgfCsEGbGicUN46GE8OZQjrZ/E4XAPYwFLw4FhlCbIuIZ5lVhJGGkMH+MH8JTFmqFIVFgADheJKCD94rnQ4U/SouIAUqF8VhjEMCAFqWsjQlCWFhMKUAnFDuGD+CKcoe+FMxgNFlKhSZFFn1hDSn44TNT4t1tPzFQJcRH3hU+MQDBgzXr23LVRDwAJNumaHvyw61ELbXCPfAZn0FzU1D83Qwr3sVczVgJb5OibgGvD36GvjwH2rJuXMzXIkvm6UFraIwyYksSfMg7DAgImVufApQ8xarQwPiGNeR+DIExY8a458ADKG54A16Ab+FnDM3u6Gv8jExAF75PdIywNGPmmYAdqSvADl5AprmPkPK9997bOUfrBcAcw9GOlQE6tGXuttfdvCXmg3GJ14vCZa2Zl0W4kG14l7ExBgwrU9jMhZw5fMmYoBe8yfryO4YreXgKVKExcsuYeTfrjGePXPbEoOfZrDvPN6BlPvyDfowRGUA+0TesB7ICCAImZ599ttvexv/zfmTaoji2NY0COcYMzS0CsSrGMXSxaCO61iKZ8CY8ihGBMYhzAN+YMRM2aE0vMkZ4nLQp9IQ/iH6g3+Ef/oULICsLc8PbgldkQIf3mBtfG5+YR81uC2QdIw/jDV1mqTaL4hC54bJ0K7yCYYUhjtxjaLHGVNKjR5gPTh66lyJKjKruru4AfakPoM/XgsXLtHRZs7zP/eVpv39dSoNSRR217/bqm8ypV7Ko+Y0z9dsrfq8XZk2XV1ejqvo++szhR+uIbQ/UwsXz9N2zvqIl7y7ULy+6WNvtsKOqEjVqLbarKl7j9q5nSu2qiqWVVlI3XH+tvnbOl9Wntl65tg41NTeqOlElxUqq7luj9xY3qqaanEpC7e2EIYN8eRB6I8xGDj3sodNII/DQH3zwoU6lBDPB5AgfVZFc4Tw1OS4qQ2ECFgGGBoxZrPAeXxYEiwqGZDErc91sW0Lh8T4rpoABuBBAFg6wpUWlhYe33357p8RgUGPUcPhrRQsLGOP9I7RWkU94HUMEpWDP4F14NygZGAVgZHyMHw+Dy/LbCAtKFSFHOBAC7mW+FInwHgSQdwImCCXvxLMmFG3hOQSDoiXyeAAB3yEXhQADQKwPQosBxTswhrgALauoN6G2fBg/+ZyueoCZPYcxAEaMGUED1BirARCMz++EzlDQlWvfneD84Ac/0EUXXdQZAWHsrBljRqjNQIBezA+h7ipkyPgBJrwilC5rgVVOuNWUVngsYR4wJcp9zBfDkZ8oB/iMe4l6MP9wEyOeF04ZhHOLrBX8bs1ZuM/BV/wQAAAgAElEQVR2QcCzGEfcj5KFfrzPjAHoCC9QjIf3Z3UftkUSD5+xrOwKA4OBn0WSLLpGiBVjCuPUAAHARoFCOwCNd5rhA/hCf+OdlQE6Y2MtebYZFcwJbxn+4t08y+oBMIKIPpgHzN+//e1vOwM1zFNsU7MoTnhdGZsBLuuG4UrqBp5GqaP0f/e73zn5g849AXWLLjJ+86jRP/CE0YHOdczHwBJDmJQM4G5rDx0tdWPfxdAh1cC97Cjg6i7SVLne8GVlrwYMNHQDY4cHoJEZf3ioGBoY53aFU4LwJPqMizFjbMCD0BNdjR4lkgRNkREAHz1n3jVrF96xwNzQVcyL9+BM4ZyEL9Px8BtGGPSBb4gkoVMAYZw2ewY1EURo0HnIjUVR4Rf0JjS34kXGw+/oMvgOHmcegHp3V3eAvrgoPflyCNCPvOpxf6NhA9TXa9Mhu03WiLqSatSudi3VHQ/dob/fc4fa5aupI689dttHZx7/eb30zBRd+O0faeett9dPfvQTDewzyIXZm7Ktqk7XylPceesJJZVQXNf97TqdefoZ6lVVJy9Xcvn3JNvg4r6KyaJaOlrdvIIcbIerXq+rqynvlyysANADD/3ss88RDSmsAp1cDgSDsAAYBAz3tMbbhSFgbJiNn1iwMBvWbjhsFAZyrCyeg8cOs2J98x3GjAWO1wNjW4jGmNIKwrDoqXw35Vu5xW5FC4vwk3cDUK3anufAeBgHYcVG6J+qV+t7DRPhhQDoYSVPiBEvE/owDhQ+oViUNlY680CACKdDG+jJ3BF+qvixoPkuc8UDxMJHaC2vBNjwO3NHeBA+PBSKglBEKGIMKDwVS5Uwfxsj76XZjUUweJYJhIXAeQfzZU+uRVQAAcAWAeOqtNBXRGOej8BSzY7A8z3SLFSWo3gI9zFf1howQpGHt3yFwRQBxBAgwmReL4oLwLJCIPjKwuvh0Jt53PwN/sLYtFoA+JjQtCk68yyYO2sYBk7GaqBi4T7oxdgAFMsPYxxQgMSaWxgbhQUvAz7IB/Nkvdj2xhwsfQU/UNfB+nZ3hcOeAI0ZEfAL60pUDJ4KX2Ys0YENQyLcNx3FyNUTQLe0HIBuuWTW0eQCPgzLBvRkjXk/74QGFB9SHGmyC8jgNDz//POdOWfoQhSNNQu3S2YtrAWvbW8NR1m6ox2f450iS6wBtGCteS6RSRpWwSN4vhgZzAf+RT8g48gsa8j6IhfIIUYm4+X/mSf0gDZEZOB1kzH4sdJw7Gq8tg0QOhLNIAIHj/Fs5Ml4FH1lIXcMTXQahnmlpwp/MGfkGX2ME8Y/5BGwZX2QLYCTi/tYI4wkDLTKi8/QOzyLfxgI6HEzFC36xryRe6J1jM2il8gyBjmAbvqciKNtG8Vogt7WD4K5QXfWCj7hJzxr9S6GR9A6HG3oirbdAfr7OQD9bb23tFlLGpvkHXjFQ/5WE8eqOrNIn95hE03sl1S1mtVWWqhpM17U3+++Xe8uW6am9rxGDB2j044/VVMeelr3/P12nX3qGTr22BOCcZRKytMjOh5TPBnsXS/IU0epoBv/dpO+ff53VJ+uVeP7S1Ubr1KxI6+qmrQWty1VnwG9O0N6TAAGgJEgUFA01JWHHgB6nz59HbCZpQRTAmDhtogW6mQxUB4obxQiTAezo6CtIMKUD8yMYmNxWTAsMP7G2FgsFgeh4Bnk2exUKPs71hcLaVtlCAVj/TMfvoMQdVcQA1nx9uixzncQSOiDcVGp/CwcB4OgKK19Kx4zFmY4L4vViRAhXIwXpgNEUTz8bqkEvA1Ch1Z8yP3QCc/OLHzCwjShQchQEMyP+/BKCOfaBfji5bAGeNrUGWBc4V2Z8uYnIM/38BqICJjQMncMJxQPgkThI4KMcrMCJBQKXh3r09O2mIyP+ZJuwXjiexR84aWxPgg4a889vAcFj9HAPGzcFqa0Llx4ClaICe0AdDwCAyCLlJjHYl46n1s3MBQj4Tsr6mJuKCtqSKwok/vDRYVGaxsPzyUUizwwF8YMvTCwMK6YF8/kPsbOc/FG8WgsfWQFSESEUKo8x0ASAENZdnfZ/BgX6000xFID/A0Zw+NhPlYXAEgxZ9YFMLVtebyLOYSN7e5y6PA+Spb1sr3NRIiYE5eNz2QEGeL99g6MHiJTZrDyE1DGILL0CvKEXMCjtrvGKufRD/AD93KxZQynorJKuys6hj1XgAhdxdqwBugYQAawsK2xzBHDnPQiETzeiSNAVJF0AgYHssT3MNDQUTgyyBX6jSI7eIK/9SR6wLwMkJE9QBUAtCik8TO/w0uM21pOQ3d4DXmDbugexkHtB1sZkTeLTGGQoY+4rMUvOoc1IiWEIYOnjo61CKIZrqRuKAyGv4hwMH94DiAPG/3QEbnHYbKoBmkCDCPmhUxaCpU5sG3RInncgxHAM5gDtDX9x7zhITACJ8XSJ/AUf1/Z1R2gz2+Tnn5lVgjQL77L33GLCYo3vqP9txmnLYdVqarUoIalszV/4RzNb1ykZ196We8sbFCmraDjDjlOs15+U++/OV8//Pb31ItKV47u5GS2ZFIqFqj1l1JJlYol+YkqXXvTjTrjjLNVk65VZlm7BvcdpI4mPDpPsdqYtt1xGydUEJp/CAKEhEFQsk6wPhRyDwC9b9/A80AAYUJC3RQ1IXSAc3hbE4RjIbEAeYcVVsDEFGJwcT+Aj9cPo8BQCCiLACNZVbJtE2KBAUIW16oyTWix4M0DA9DxnsMtC3viQVJtDiPB8ISbUcQASrgyNbx9iNwZTIVihKF5LwaBNeZAQUIfPkfQERrSE4C65YMRZPM6ySlTwY+BxXihKZ6sFb4hkChGs8R5PwKEUuEy0MOKR6mgjKErz6MgC8VmxSo8A4FCmM0QYu1JJbDFhHEhLFi2CBjjZ0y2G4HvoGDMK+kOaPjclCrz5PsoatbMgIzfUdQAD0IMHyC8VoBjc4Tf7FkocAwOy/nSax3hDXuq4bFVbv9izqQxaOiD0sGwxVAFUIlIhJW8PSdsLEBzowneEs8yI41xU2+B54u3zPxQMihl1gFZIHzLGMwQhtcxtDAOUaKsH/JDOijcwasreoejF4ALvEjUA3pZ2oL5hXPi4fmx7vAs48GYYB7IY/i53QE6tAGkeW5QfOu5eWN02hWOcBDGpX4Dpc6aQUMzRrmfd2MoARIADXyI8UkKgnFaeNn4mm1X3ItO417ejQyFK7NXxqtmrDMuCrf4HrTD4KPwygwPS53AK4wBo9hOkoSHMcbDxXjMDcPGmlHxGXoGQw9+WJU8Ojx04YUXOl5j3jyH96M70BXQhzHgkVsRLWPkHdCGaIOtD/fjhDBPPofXkEdkH90CKOM9Y6ha/QfPQj+j36ET+i28I4E0I/fwHLxr5NOucC0T+hLgRa9wP3SA5tQGoYdtBxUGKDofWUIHMkZLUSJXvAP+MZ1AGhdaEzFjlwgRWxyr7mpQugP0t5sB9BnLAf20i+70xw3pr/H1ce200QCNSLbq3enPqnHRTLVlGhWvr9L89xepoaVDyViNUvmkktm4Nh40SuPHT1DNRiPLB6R5JEel6io2GEscmpJOgZC66rob9KUvf1WJZI3S8RrFS3FdevElOvGko12jGS8eHEkahCGDQjcmCqjSlo+/I4T8C6rcT3aWJ1vdxowZ6/6fPC1AhseIN2jCZIBi3ighZEJTVngDMBJeRsHxfD7jbzAMVh9AyLNQCHhrgDf3ExIyxQnz8lwuyz9hhQO8pniwlmEArnDEoDvQ4XvmjfIsrHIA2ATTwl3mrZklaFvaCMmFQ+4AISFy21JnwI7whHNnBj4YWpZnZ74oCBQ+gM14iCDwPO6zsDSKDfBDSRv9oTfhebw61hPFGqYb37V3IcTWVRCPAoPB6geMfigFUgdcJtQID+vGc7l6Wkm6sjXA+AsXf0EL5mfzMgVvyhmPh+IkAIH3w8d4HOxnNs+h0pAzxRmOjgBiKEjmxLNZJzxbwJDLvMqwlxfezmOpIxQlCgblYgYpEQ6MHpQcn1tYHZ4CpJGFyjHyDICJeaNYWUMUnK3BymhoAI3hAu+y/5k5W8Eh8ga/GDDZ3PiJvJOHhu7IOTzHv7Ax1h2gcy9ybIYqvwPSGEz83eZjPzHI4C8z2pAZ65ludMEAJmxrRXYYO9AuvEXMeAQeIj3BZ/wNwxba9eQK8xlAZTss4CsiP9AnLKuEpHFODACRK+aJQRKu17D/h7eZC8+DJzA4iNJgSPUkgmD0QCYAKOSWdzImdBVgbevKmvOPNI2duMk4AFGKE624FT4jOmoGCs/CGMLoBmChI2sDL5EqhK/QD5YKgR9M70I/9DZ0MQcO/UCE0C4Db57JWiEXfJ/3AMxEaDF6oA+pQIxe+J6aLO7HwLeeGOhb5mx0saI9xgGOoBPDu4TCW2+744cwuDsnNhbTW0tyeubVt9Sa8zXr7Xnyzv35zf7kjUZqULFNg0tN6tP+nrILZyqeb1SmvVHFhNSSy0vxatXX9lUyn5Rai+qbrFX/AQOVSUmFuE99m2vdmq6pUd2ggYqPGCoNHOD+/ZNq2698Xe1FT6ViQul4tf582ZU66cQjVfKlWBxPjqg9QP5BQD/77LM6lScEhoHp3mW5xWHDCEMHQMqiAvaEj8MV51a8BsGwaK3aHAWHosP7wIIkV40HgZcHSBAtYMEoSsMz5oK5yOVg3bMwLJJZa2Hr14QYQeH9KE5ChyvyRFa0mMwHZrdTh2AYQn0IDePHYzLmQXEi5AAsChJmQljwgu0iDATAMyY7NhGL1GoI7D4YxsJmCCD3QA/ojLGC0DAmcktYqQgmgotA2z7ccOU3Y8QQMEBHeBAsojAAH99HyK3znuXx2DIX7jVt4+NdCDO0WZ+AbtEh5moGBDTi/zF+Kr0c1g1a87lVAxudwkYIRilFTuYh8B1ABX6Az0zRIxOWXgGwrLeApXMwiAABLngCRQ8Pc2GY4i1+lIBuytzklVAvxVIGyNAI/gREuSy6ZIqOcCzpCjuLHppZUZ7xQk8B3dJB0AxAR46t1sDGyc8NCdBtjvA4a4nBaFsl8Qwr96FT44LBZCki7sVrRv/AN/Zdnmt1LxhwACifI9N4j8hVTy/Ghs4hpM+FxwuvkYqjU53RlvvgY5r5YDjAoxgBRBQweu3i/zEgzcFgvdEb6FTzunkWz0X38iwznokIcK9FrHgmgM7zzDFEj+GAmbxamhT5wbjB8TI5DfcMwXkiAgzgU0dFNJH0oe1u4DlUvhNVRqZM9s3QDuuCVYl+hHVy+P/DgN6SLQWA/pUfX+HvvMWm6tW8RIW501W/7B0Nimc1sn+N/FK7mjraleH87qJUzHsqthcVy5RU76VVhfdayKjk+YoVSi7E7sXiqurTV7UjhigxZJD6bLaJbn/iCX31Jz9TY45mLL6S6V666k/X6KQTjpBfCiL0VtUeAHrgqV933V/LHjrd4wIP/Y+XX6aTPnuSmxffIUqwePGSTgDD6sdLQ8lh4WHZm7fOdwhhs2AoROuWRsgPRrOmMIRPeBeAYXttjZFYCMIvWItYhlYJSajHlCj3kocidGz7xgmPweAITFiouhMalA77jlGIjAvm5fl28f+E4hEKnkseid9haMaGN4AlycW9hG0Zq4XsETysT7ssJ2aWpRXfYMmjZPkdxcIzYFpogQcNINv2IEJUVvRnwIMwGaDD+AboCJZZnjyTCANGAULA37HCbZsa37MCFsZLBAdja30Cenj9mCNXV+uL0LOGrL8ZftCMvzFf5mDhYGgMr2B4AkKWRsBTRIHb88M597A3Zd4Jzyc8CZ/Ct1SkG79AW9YUZfdRAnrYK4Q2eKrk3TFskT/kA0DH47EiNO5jzPAb4GIhUGjB+OGNnobceRZywLMsH8t8MRLxXMNAviF66OFwOoY1YWwu1puIF5Ec67THvUR1SKnx/yavGHQYhsw7XL9ha4ORSNU1AIoeYW0IEfd0rzzPwRnCYYEnWR/eR74fQ8yiGJaThxetihzwt3oieJJ/6GiiH+HoKrwRjlZY1MfSENCDdYZfiJSE+Q4eh+/4PnoeQDcj19bcUndEFYiumY7iXjvHgWcQ/YA30e28G53M+C0CDJhzD968jSEc7WKc0IHPelJDFdYvK/LQCbl3AvrXf3Sxv9NmE1WzbLEKc6arX8tijalNaMTIgVKsKPVzB6pKmawaG5rU2tiqUnteiWxJPmHSWMmdm56kR0S+qEKuoA5fyqQTaqmpUmrcWD07b57+9y/XqjWeUkvWUzJVrz9ddqWOPeoI18s9TptY56HLdZgrFiG85xT2uedayD0YxqWXXaKTy8d5Eus/4ojP6MUXX3KFYjAxzIjFblWzBsR8lxyO/R1iokjxvFEoGADkNwB3PFeeRWEJHgKCEK5+JyyPMoT5UUp493j5ZnSwWOR68IAsH0u+GIYIA3G4UnpFwE5EAmGBEQj/IAxYm7wTUMaAsYsxc4/tHSb6wHsN0BG03/72t64w0PKQPBdG6ap3sSlN3oWRgBCRM4SR7aAZQu6ArlnERAwwqOwyIeRnGNARrHDInfvJK1pBloXRyKVhlFjBjFnV0BgDAA9gfQJ6WFjhNUsnMCar4YDXulprM7pYL2hrXj60IqUDD0EHaA5fozzwpLhsbczw4vtWsGZjwpNAQVmkgM/5nTwm9AMoieB8lIBu4MO7GRfjhmfhY5QexjbFXozFLrYJktrC62N9bfwADDRjzmEDpifb1gA9y8EboBNa3tAB3eQK2hG9AtAZM7xFdIztneGL39Fb0Md0H0YzxpwBpgEbz4Rv0HE4KKT2LHduO2VWpJcq/w5osgODZ1s/DNbR+J4xMxeLiFjk0kAtDNbwJLzLZ/ApeoKwthkp5vHyk1QWtUrwE89GN6PPw2laQvjoTC5zJHievROdYnyAhw+g2/epCSLCQaEczh2RX9IR6DJ4FuMUWptBwNY/ZMxqpczw6KrnSBibekLnrgB9VkPB5dCbMgXNnDNX3vd+caE/cehgVTUsUl3DYg3KNKlXtlVDelcrHiupZstJUr8+Un0vufh4W7vU1KzS+4vVvGSp/EJeyZJUU4opVopJRU9+Nqf3O9r1Xqmg+Z6v11uadfm/7leuNqXmfEyJdL0uu+TPOvozXQB6HEAPgP26667XeefRKS7w0Pn5h0t+r1NPOUW+2+0e0+233+FOX2OyEJbCD5QgQMhCmqUFmBK+ZbHscAsAHWDGq+U7KExr4gEYAthYqnYB3iwqoU/r0Y6lCYixLSJ8UdiBFWc5UCogiQygvM04qOys1NWiwtgU4DA+GJgxIdiE/MPhe4QFa50wrRVAmYdu2+V4PuF6ogdGL74HwKMcuCwMZ8UoGErWYMS2+OCVk0NHwRJ2Ik3BcxBADAqzaI0BGQf/z/cIhxngWOjL5k04lnQKwsD7WSeebUd/hunD+zBUuH99AnrYmOL/u4u+sDbQorKC2ADa8qEoV+sohYJk7aELFerQrbKhhim5cIEd0RjoZ+sGTYmmUJTDOCguRPl81IBuytLGRloIY526F96NsUhIGOPN7mVtKYYkxGwHzpghwzzChlRPQu7Q0Dx81ggPnejXxwXQ4Rl2nBhIMm7Cu6QjLHXIvAAzwsJmWPI3QIY1r+QZiwqhD9BN1uAJ3qSi3GizMrAxUATY8KoNdHkvTkJlaDkcWeG5Fj0N1+9Yn3wDfUA2nDY0cDRvHrBmLqwvzobda6BsgG5hefjOPPRKUGUeyJjl1XkG+s8KpNH/pivRc0SWGLt16APsSSlUzpuxWlc96NvTpmJh2ncF6HOWlfTUtDcdoL81+215v/rlT/zh9XWqbliikSppeCErLVmoKj+vop9Xql9vVQ/sr+SQwVKfXlKC49GyUmODCk3N8thq0JGXlylKAHopLuVLUrZDCwo5vd7eqpcbG3Tp7Y8qVx9TUyGmeLqXLv/j1TrhuHLIPeyhVwA6HjoTicXof1zQ7//wO5126qkqFMlFJlTIl7TLLrs669JyN4AoF/kQFAagRBgYJmUxyYUAFgg0RXfGWFiZtv0MJchCUZTGIgPcWIK2FY3PLPwLI/GOsDLH6sVaxrswr4LwJ8zBd3lWTy4YjkIoQNeexZyoEwDM7KAU8uIwE/lrKy7BukVR4kHbdh0iEITMGS9zxHBBcDAcbCtbONTGuzFgrPUmygPvkbwb64LSJd/Gu3gvzzBAt1Cb0SUM6PzNmrSYoIULdHgeY8NIMQHib1wGhljO5ELXN6BDBwQ/vA3NfmeeVuzGfayDhdZt/bvKrSH87GdHKfIMeBtAx1AkHM9lHo+FUsNRAMCREL3dB41ZGxSZhWjXRcjdDI2wR02UASVLKgEjEB5GYcJ3gAuygWfD3JEZeNWq9pEHk28Dk1UBdMvjWg7djLAwsG+IOXR4CMeDMDZyAd0I7cILYTDEAcFIA5yt8xuheZomha+wQUQEDOPOtgySesRj70lRqdHNjjxl3cJFkOF3WjTQihPDDglAz/v4jJA7EU8u1pudFAbS9mxbe+4lEso40GekJayRlkX1wkVxvMPy4jy/MiVEyB4aWjSDMWNIYRxjKFlUyWqO7LApjE5kFPkMn4DH8xkzawb4U5DKGOBpnkdUsqdXV4D+dpOvJ1+ermXtec2YNUfe5d873x/Zu7fqmpZpTCKu0Zwz3twkFXJSrl3vNTeoIxVXvjatZO9apapTSiZiSsd8JWKeq1KPZfOqbi/II9ZO182i5+LnSzxpjl/U0wsW6De3P6ZivdRUSMhP1DpA/+xnj3I59NhKAP2ss84sN+Sgsrao3/3+t85DL1JAxwExiunpp59xIRAUhB1KgHKA0SECzGJnCPP/MDuEZysRn1tjDUJGWFdYjSykVcBaHtw6nSFY5J1NACxESujQmBCvGO/VDr2AiVhMQjaME6MCJujJxbjIwaOwGQOMC0NQ+UlRBmMl8oCyYkwICgzO/TA4gGv7xmEu8jzkYgESE3zGh/dMhMMq54looAisgQ4eFs+zfej8jqdjIXcAPRxyr8wpQw/egZAaoFMUFxhsAWihTKG/Wc4UyCAglSFrBAVFReh/fQK6bbWpHB9zYg4r2suLsrFxV25DMwOBwhv+8RwzMFlba8QCffmuHTrB7/zj1ChSK/CEGYEYTxQt0ZyEi/dT+Ut9wkfpoVvEwdbTgARPh5bBVhwFjzEXfjIHSz8QFocPrUIcZWhFfasC6PC/hXB5hwG68d6GDOhmDAFsAJ2tN8BL2ilsUCLT1KEActCcORM2xkvHQLTUjPEmERvqUNBT8AF0h97wSk9yvEY38vbk7/ndgJvUGzrKipLtXtYPx4i0CnxtZ2wYX2LswbuWZ6YJkHWKszMNeAfjJeROJNQAFh3MDoJwGJ3ohHnxtpPGigvDHjq8CY0xmqxwlXQjOsZOIwxHGLiflKadOcC8SOESPbVulXY/0V0ibtbCmXngkHS3D707D312Y9EBemNbTm/OnC3vivO+6G80cJBqmlpEZ9mxVVVSMSd5BallqTr8nJpzbepQUV46KZ9TZvyS4q5RfVq5bEZpSTVFqabgycv57ghV34urJZnWXN/Xo/Pn61d3Pymvb1zNflK5UlJ//P2f9NkTThSY/CFALy3PoX/pS190xE0maQfrOzDCGgyYIziVjQui8nc8UPJMKACE2ADdmmqQS0KZAOjmPYTzNxa25jO+A2jh1RMBwLtm+wcWH1awdZhjLFjKeBfWWckq2xkX4+HvGBsYFjACHrG1KlwZqJsFCShTvGLV7pZTh3ExEAh1o+zZPgMA4o1BC2oGqELnYk62/YvxMwbmyN8AUZgM4Uf5Ez6zghUDYO7FoqTK3bZpIfiEdW2czI9oCJdZueahdwXotgXMPFrLE0I/80CxmElZWGMP5o5xhIKyghTWen1sWwuHJRmzhRxtTVlr8wLN46k0dMzyNiPSlAA8RwgR/mH+1qzGcsCAEpd5aKwhW+asYQgGoylwojIYXvAI68HfMabwSD5KQGd8ZrCYsjdDmAgWkSb4jLXG2AXg+Zw8O4YJitSazjBueIBIm0U7oGlPcugG6Fa9TF3Kx6EoDvpZqBxZxrjHWbEdLhg80Ip5YfxiwGEEYvRh9Nu2W2oRMM5ZfwwCeIxoDWF79Ji1peX7eOcAUk+2VJmBho6h5gMdwjNYR4p5Mbpt/dERrBfgzz8uwBrQZzsY30OvGKDbzghC7oCqyUXYS0fnkp4xQAeAAfRw4yciGQA6xg7fRTeSuuAek1+r7wDQoYfVveBZk0415xDamUzxXRxJ5m5ng1hjKhxDO1SKd0F/nsM6QQfmTBq4u0587qCz8tXpoXuBbs16Mb3VAKC/ocbWDr01c468q879vD+q/2DVtec1tKpGQ6pSKmWWKfH/7L0JkCTpdR725Z119jlHz7EXd7HYXewBcIHFyQMETUiEQVgETJFSSKRlWKJp2rLkkB2hsKVg2EFS4XDYsh0OmqZJ0ZRoGnKQJgkwAIm4Fwsu9r7PmZ2rp++6K+9Mx/f++ruza7une3d2QGAnE6itnqqsPF7+//+943vvOSGKtI9B5xLcPIafsvabjbxwkVg1BJYHozDhBGPUHROFlSFPIphJCltasrgIDBebjRb+9KWX8etfehA43cZrG30gA/7V7/w+PvOpT8P2Vf32Ws2FYepCHx76gy6+9KUv4q//9Z+VSX15eQ2nTp3Er/7qr+HTn/7MNshrdjUnO4XOxZ/WMR8ygYVxcf6ebhMCEV3FBC0uYtPxHK0hUnujW5naMB8UwZJFAfhbKgR8+DwHXYcULB8cFx0uvnTBaCWCg4IKAONTulsQNUgOULrCdarOQVY6NT+eg/Fv5uTyvBw4vHddL5jKARdyAh3d/dy4UHJycGHk/eqJwOunbLio8R51+EB7JPTA52CjXKkYcLGlJk+3OSc/BzPlRwudGqkGZF6H7rmtQV9bjrrIiQYUgjetRP0s+DkVCcpZ5yXzvnn/tM9+DIAAACAASURBVOYIPnwezPOk0kILQLuvtfLAkAOVisNUuTpI7vyeNaJ1ZzxORi50elHl4lS2rrW2Tw8GnwufD6+Lk5djbrrQUTm1Zr9r4fihEqX7YOsYPOXC49NdSjlT8+cz1d3ptALL66OFwvCSLtPK50+Q4DFJQNIph3xOvFd6oPhMtDLCxZKWIJVgfQ/8DRf+w+ShX0nOfP4Mc3Ec0jPE+UWllMelAk2FmkoKlVGdK8374ZzUsqe3jPwLXjPnHwGfY1WnrnJOcD1gWqQuokLlnws9f0OFSfdO5zXQ6qMsea9Uijgep9O4aFkROPg9gZPzjGEObfGX1xY+I+a1c+O10U1MgHojLm3eP+c3u0NyDmgOD++R10xPS7kiJI0OrmGajMixxnWQ98I5SmWObmyOU+7DtYJgTAWdaYVcC6Zj7ns9R70P74vjRleD47OhtUrrWdfR5/zmeRnG4xqm603wmWkQ5T4McZK0xmMQ5OmJoGdPryf6nByf2j3PfTnveW90ufO+OFe4L72R9Fhx/PC+GN5hnFzPB+7HF1OauZ5xH85ZjgF6EWiU6a1c64Fjk54N4grHEPelEs55REWFz53PRnOY+Kz4PcNIzGCh13W/wjIayKUDeZFvz0V2M9UGUggDz2/mePSFM1hd38Kzzz4H4zd++T8sblw4iuYoxYlaA8caHrKoA8MaIYs2EfWW0UhjNKIcyG2g8AGrjpFdF3e3H4aw7AKZnSDJIph5BtdwgNxDBBfLpoc/fO55/PNvPY7gqI/1JMPCwjH877/+P+GnPv4JmL6L4ThAs1kTmQXBCLWaj7xI8eSTT8igO3r0GDqdHpqNFj7xiU8qxmYOUQD22ihQrYlrJrGOIU/vzwnIxYn7cxCUXac6rU3/Rruip48xTXTi4OJxtSXCgfdm0hT0ecqgQcWAk4KLMcGPigqtL+an05PAhYuENT0hufBxQeTE4MaFhsfjJOL9kBFLhYOWsg4tcMDoimBcdLjAkn3OhVQfR2u2XAC4mHKgc+O10PLnpp+BVnCoQHBfyoXAQ08AJ2558aCsaHVQg6cmzUnDTWvV2mrgPejnxWfG6+RvCehUOHTM9aBKTAeBOu+Zi5JOb+Fk1EWEyr/VblEuUlT+qBRy4+fMBKAlWh4Ph70uLhjU9lnSksop75WWOu+Xi7puAaqt13KMnnKnEsTzE7gpM16PLklKxYMKC39DBVHXVedCrLuHaeY8lTo+Oz5T7sd5Rf7EW7Hp8IO+9uljcrHkWOE9lkl/2rOmF3iObZ0uyWOUY8vlmPF0xb6yl4W/K3MadDoSxx0/57+pbDLOz/Py31zwOc+oIOxVDZAFgQggtNA4TwhYHA+H6bZVVvoIDJyvtKx5Pj4bKisEDo433fqV98DPWXOC+3LOaoWeY0BzVig/3pP2HvK66MXh/VH5Oajxjn5O2sVOw4FjTVfYo/xJ4KRyReWdcmaGhe5CSQDm+CWIkv+jNypHXNt0qVxdxEVze8rMf1rodMfr8BXXQxo+5Y0yIwmTY5j7UbnmHCChkGOd52H+PoGfnxPwdZ0OyplKpx73PG4ZI6jM8Z6oaHGuUmY8h241rLzLjsiE98qNdQI4JoQJr5FbOZq3N36sv6JHnLITIjgBfQJ8AQy82AEeff4s1tY3VE2Pf/7Lny1uXjyKmWGEGzxP+qIj6iLHAMFoHem4A5+NOMhHypgw7gKmh8RxkLENZJbBsHLEpgJ0GwV8y4eZeRgXLs7nFh5c28CXN9YwWlhAWm/h9Olb8Hd++mdx/333o7BNjKMAjQYVhBxByP66LkzGykYDuZFWi9aoatLie0qRYK46JziFlySqJjmFp4F7OqZJSRFUub+OL5cXEP5eM+I1kYmDn24u/lt3Y+PiyrhJuWyjjmFxP83oLmvfZUuH18Fr4HbYPE/Njpy+J2rqnHx6YeM5ywsQ75eaMycV/+ZLgwrPr3/HmBEtMII6tXxOUF2KkYBGDVnzAzjQdUyMA1WXaqWGz+uklk6gKHev0+ci+JO3oGNz1Gh1S8LyYObCR1AniFGx4ETkgqpj9HricJGgu1WDDu+dgK7r2R/GAj4IkGitlWuhc/Hjwslja4KVDu3oZ07tnAsi5cHvSLxkmEfnn3JxOIw7U18bnzPlRhDg4kO58Z6pWNCy1OOJz5Pfc7yRW0EPEK0tHc8rj0M+Y8qVlqe2bLnocFHXMVp9fg14XPx1SEEvoAfJ77Df87h6DmorV5Ok9LzksTTRUhOeOOdp4dNrQgWcx+EzorLB+aVznnUIrTxvqRzw9/R26L4OlIuu6Fe+9iuNJe1KniYn8jnrVFauDRrspxWIg2RUVmL4vBgWpCLMjQDEucfxxPvnO5+rTmelG5ygTs8Er0XXfNdhH70W0jVO7xvnmyarlRWi/a5Rp8fp+U4SMd3tfAa8X455Hk97KDRviJ9xbeIcpreNirJWSnXqmHab0w2u02S1u1vPNa5P2hPBe6FBoavT8fzcn2OFlruOu3NccBzQqOBY4/rI/Qi4nCu0zCkHypNWPL1W5XAZn7fOOtHcDho8XIu0wcNz8Lxcb3mf/Jv8JBKZWd+En4vBOD/hUR0C0BldJqAbkzDzGAZe6QGPPPcaVtfWFaD/2n/694pbF49gcTDELa6N001HAB35AOP+OrI4hEMgTUh0sxSTnYnjloGUpDiyz80csZEgy2O4hgnfrsHIPCHAnUtN1N51L278+Mfh334HYrjUceCyNgrrcDhAEAZilfODKA5EN/FYG36X+sI7NiRzLo5INnKvWAe3bHVfyRraa3LphZGLIzU4ApgGebo/qUHygei4ChfXsmWgB3/ZKihPiOlUiStN6DILU7uup7VE7Y7UebZltrVWGvRiqf9dtkL2OgcHMO+bk0q7r6fvh8egC4kTgJOFWillx8VUX0PZitI18nn/PBa1WWriWgkrWzc8HmOcnCS8P4KNJitSaSC48RoJuFpB4PUSbDlBtcV+WEt4v2dAl54GdC5a1Ko1R4C/mSa08TOOGS4OvG6+COhchMusXh2yOCywE1DolubiR0tZk3s4BvkcKGcuJrT6GPrhAs13vZWfN6+ZLx2/22+c6s+nFVJ9zMMs+AeB1UFzoQz0lEFZCddhBYIcrR7Kl/tQFgy90WM1/fzL870M0tPXQRAte4D47+ncYh2q0EpCmcmvDQhei55zGph5DTor5CD5TFv8+pqp9BLIqDzy+JwT3MopXToMxnHDoi8EJiqaXNe4ftELw7HKsA5jz5w/GnCnvZMHXSdBSxPH6Bmgpc/xpTOPeN26Pa5uf8uxyvFMPo9WfrnO8t+0uilvXhNd2tptXY6fc47T8KABoWPburBM+Xo5Trkm0dvLMcI0Sa4ZfG78Hf/NccV9qBBQsaGMdBiGRkK5BwePrcdL2WtLIh9DWwxF6Rg8nx+VAq5TNA6p8Oj1T5SgQ1jotM1FARMIJJwbYq2PYeLsAPjOs+cE0Km4Gf/4P/ul4q5jx3Ci38WtRoqTxNVkAORDZL0txBnLuprwUoI5o/GkpbMCDMvBArHjIDaBpKDlm8J3XLh2DWlsYzM2sWrVsfSBH8KJn/grSFuzCE0HvlOHTSOVLnOzQBCxaQKtawtZTvd3Ase1QF2E22A0hOv48FwfcSKMO7guL5Qu5J1iBVob1tqUtpy53/RnXKQoJG2xikuj1LOX33OQUXPkdzpeSncR42d7Wdd8UNxXf7efJs5jayuknOp2pUmj70UvUFw8+FudFqHjhfoYOoanU3zKBRx4XfxcAwwnGwc1wZMDWzei4SLJe9GgfBhwLNcu1veoBz9BRbuuyrEoXjOvgROPk15XsaOcOCE4YbmAcQJQyyVQcTFnrQFaoPq6yi533oe+7oMWoyt9TwuAiwuPTcDkIkUlZNoDUQZ23RueSghlTe2dzGE91vjMdJjgoGvTCzrPX35mBCwuHNoFzHgzrQtt6fC43J/jVqcx8t/agphm92oZll2yes7wWvnsNMBpoD8IjA+6N/3cee69gJfn0cok75Pjveyl0s+XYEW3Kl2lvCYuxHS78jlwHmjPnQZZvmug1XLl77Rngp/tFSLjPtw0A1pfv+ZxaBAsK0+cDxwr0/FyPlcd0z1ITtobpOerNjD0OsPzEnC0DAkyukFReazp+aS9KzpzguNDKyW89rISf9C1lb/Xc5rXQ+8RgV1nLuj1SHsJScYjgJbbh+rnSTc6lRXNVCfAc90td1DUayu5A1RUKBsqTNyXRpcmf/J+tOeEc1l7Nvg5N20p0/NK0iD5QPQkcp7TgKCCQKVD10LYaw0k4HOs8XlMK3VaPtPzd1tubwDQDVMZtdwYVx/DwrkRAf08Lq+sKkD/5b//94v3nDiOG/ubuDUd4bQVK0A3EwahEGTMKXPgpjYsidDHzFMDrAD8IHZriAwgzVhqFPBdWs41DEMDqyFw2fBx3yc/jbkf/zjg1pAKJx7Ihgk8cdsnogwUBRt22LAtEwUyZDlTm1g6xkSUUDN3YDE2L1qAurE4JimMx5vc5CRtZ9o1rS1bHTvaa5BqMNYPjBORA4RkN00+ozVFNiYBXTc30elgGnB5jmmw194CfrdfLH+/icPjctMDsGzllX/DAaPdhlyYtKUyXU9dhwW065zf87ecFCxgUy5QwtggB6reKEdeB3/L69Axdx0SmJ5wWkHaa1ErewXKBCK62alQ8Phksev9eCytIBD4+Zy4aJNYogGG18PJxYWqfN9vZFGa3pfWMJUJTlQ+cy52XIj4Thlrlj1/p5+7buRB8KS3gIsWFRHt9i3v+0avTY9lbeVpIuNex+H45XgrK278t3YTlln1etxqr4xWNLX8yx4e7Uo+jIJ32Pvj/fC406A9nfamQZnn1ko4K8pRadLgz+OQdMXMAG5asdFy10AxrUzrOcx3vYboEAYBUnNC+Pu9lBn92V4hMm1ZTxccOUg+5eJT0wZCeW5oj1o5pDDtedkv1Fc2FspK8F6k4enr1Yos5yTHos4x51zg+ahc0BVMIOVcYRiIyifnBucp99fFZXg+3hNj8XTb61AG3eUE+bLXTT8LgjfXKY5xPitawCRvTnOitCx4HfwN10g+f/IP6AHQc7O8dvOeeG0kyHHTstGFjXg/vP6yp0oDOn/He+Q9lY1GPeb0uq7d5xMI24XzGuslek4coMsdxMdC0rZHhY0LAfDwM+cE0Hlvxt/6z/9R8f4bTuC2/gZuDTZxUzFUgO6awDjEKDKRwYedOXCLHHY+BowxYA4AK0dq1xHxJDlredMaqEnL1I1RhgujDDd+6Edx9Mc+Dpy8CWFSILFZBtNHjbjMDLcshu2YSFLGwRP47NCGAmnOoD1z3cmY15oJ38WsR14U4npnC1WC+l6x6+kJoONG5Yms4yrTSoB2uzMtgQ+Mv+UDomZJrfCgTSsIOg44vT+/18B4pWPtpfHplC5eI49TTn2Ytkqnmao8niZq6PPyN9SAuSjyWByoXEhIvNOsfS4Ue/ES9DE4ecuM82mLRLTKSd405c+XXnz0ok05k4BHN75OGSRfgXF6TtKyi5S/YVyaqU8amBg3JKDr53yl6z3o+U1/v5dbms+hrMBp1/e0rLSSVF4g+dw0i/ega6FcOPa0TMvXUv6bctAyKucQT4OPtjR53rKMpgFir+vi+TQgli3Vg+5hv+91nLUMRHrx5Ll4rVpp0nFJyk17SHjPJIJSydYd/ujSpbVCJYpjm+fQngl9HZSpVm72k9U0oOk5rZU5rQzzOstAoBUenosy4jXwWDyPBkDtdp2+773kxPHMeaw9CNPkRr3OURba66jnOecx4+zT16efXdm1Xl4vtRFyUEiorJhrZWu/EN1hFISy4s7jTc87HqOsmPHv/TxF/JzH09wprmXTXIi95rXuoz6NE3qc7Beq2e/+ysYVr7ccIj2sy31nXVfudhZWGxUOLoYK0Jcvr4gSa/y1/+K/KT500ym8s7+GWwZruC3rwkqHNLWBMMFmYCBDDWbuwCsy+PkIjkELvgcYORKjDia0IUuUa8uvIbM9XBoleHUY4YGf/jnUf/QnAL+NwnSQWa6Ezo0cCMYhWk0PPIMQ4iIS4hxxtSfMhZ+4Yhu1hoB6ENHNTCvehWFY0iOdoQWVj64eLG+8rKlz8dFW6UGLDh88N03G4PH0gsLj8HvtquPnfFA6L1yft6xFTlsA2pX3Rq10ralqpvVeQFWOtRFYtKWj991rsOl0NS4qZGoyJY4LAS07fsZ4W7lWfNlC0ZOX55omUekBXwZ5/SzL7tWyMqUVD5auZfETxtd4T5QrmavMaWW8kDLkgkbmKRdxTjJOEF4D3c10h++1EBz07Pf7Xi9YZct1OnZclr1esLUlTflrQNdymWZjH3Rt5UWTMUld3U9/Ph0u0sfTi1X52svjQFvFerGf5gPo35cX/fI+04v5QfdxmO/5vPV5y0phOXbKv/W8KwOivrdySIDjjf/mcyi7PacX9ulnVFZu+Ds913kP03LSAK7Bg+uHnnfl8aBDZDoDQwP+leRyJXlrIJuOye/lBeBc43PWa4iey5SPLvnKuVRe4w7zvLjPdKXDcrbQtiVK9+1k42eUt26RzOesY/DTHiFtJOyVsaDH/XSotSyzspJSNo7KIT997HKor+wBKhNAyxlMvFbup8nZOjzJ42kvqU6f0+OhrEAISGvT/AqkOFroO9tuQFcW+msC6CSHGj/xX/53xUduuRHvM2LUX3kaS72LuOXoDOA7GHQGWAsA25tByi5rcYiFWoGaxW5Hl2EUKZLIQctvw8pS6X3OXuib3R5WYaF26ztx88/9AtBaAJrzPBBYITYtFK/ONhlCz8hZh2EUkqpGK50xdDLX9QOjMGiF82VKjjvdDqztXsAy6YafksZhR2K1n1gOHJjsUERXslaKOEhp5Wh307USlV4ENagwXs48errpSLLhtWkCkbayOGF43RwXXIQ0k5+uNLrQeKzD1Mm/VvdUHbeSQCWBSgKHksAhY+ga+MMkgud4YqVf6o6xktbw8qUNPPrY46qs7If+q/+++Ogd78APNz20zr+IxqWXcczN4TY8jNIc5zaGUkzGSg3MuA7aToxoeBmWOcDJo4tI+znMsIA1Ia0MohCrLJR/6604/aGPAPe+F2jOAfVZFJaDKCOBDjAswDYAexvQGaPIBNQJ6Hyx1KvSYm2JoZPZvgPo5OfR+t6pFncoAVY77SsBbYkRQElKYe7yW1Wg5Upi1xYQ3XvUgKlcMEeU+ezU4jWHQbudNbmOwM1rZkyO8X/2ENdusTfK0q2GRSWBSgKVBL7rEngDgE4QJ5+MgJ4jx6XOGKtZHa8sb+KRRx8Tro/xrn/4PxQfu/dufOLGk1jqbyA78yzyzioMt4DhuVjtjVHzGvBSA35B53uIYLCCYbiGpm1jDg1YwxiLfh2252J9cwNd28TSB9+P5o/8CDCzCNRnAK+NnGSSXCrDomDbVMbwigyWodPoGfwnIU6Bue6yRtCWl8ECIpYQA3bH1SsL/c0ORIKprtjEY2g3535szTd7noN+pzMJdMiCCgWrQ7Gsoo5BabaqruXNY5LVyuIoLOqhvQlvJD550HVV31cSqCRQSeCaSeANAnqcJnBthq1zXNgcYgMtAfTvPPKoAvR3/KP/rfjA7e/AJ267Fbc5JvKLZ7B18RUE2RB2zZaa7KeOHUe80cWll19Cw8xw5EgT47iH/sYa5gsPdj/EUr0J37axOeihdsNJLH3sh4E77xQ3e+w1YVl1cYwz600i5jYhuVAOdMYStkE9R15kwnQn813FoZkup0GcEXYWcFFx88rd/tYOtTeSTvNWnJkKBcFcewLK8S8qFawSxheZrCyYodnmjLEzvs+qT2SSM6aqyV6HIRu+FddeHaOSQCWBSgJXJYFDADorxbE6HC30JEvhWA6yIsO59T461uw2oLN4j/GB//HzxenWDN6zcBS3NpuwehvorJ5HkPXh1U0szrdwemEewwsX8cxD30Y2HuLUDSdQn2/ByFM04hT5Zge1IIIRJ7B8B7d/8AHUPvoRabc6KgxkVg0uU98KwCSas0YNq8iShs9OW0KYkJy4yUtZ7AXyCWmA0E+XPEVHQLeE3V5tVy8BTUbbi+2/VxnLqz/j649QJqhM52jTOp/OFNDkJr6XU+U0uUUTYaaJT9fi2qtjVhKoJFBJ4E1L4E0CepIlAuhde243oH/6j14srCDGYmJg0bThJRHisAurlmF2zsFNS7M42W7A7fWw/OJLOP/qWaysryFyLCwuzOLGxVm4rOQVppj1XJy88TRm3/tu4NQxxI6FvhSDdVHLDdQyyXRTRjX/sHYS5ZVAdgP6dKU4uXex1FWJ1Wq7egnodIhyysvVH/XNHWE6rVBXYdLpedotr9ON9Fk0y1aznPU9VYD+5p5D9atKApUEvksSOASgp9Iq3FLpankmqdxxGuPsahd9d0FIcYyhi4X+N760XGAcox4AtRQwElZkSjBz1MOJ43XcsOjjVNPFQpYi7/axvrKBZ154CU+fO48wCTDXNDGLHDd6Ddx362246T33AUfnkbnApmUihi/FYZoF0GBxOWI2N5v5ZhN23C5s5g7aWuct8G+Vf65i55Vl/lYONV3JSbPMNetc59a+lcVD9rru6Txqut7L59wrT5TH0TnKOhdYpyfxfb+81LdSbtWxKglUEqgkcNUSOCSgSzEoKSiTbwP6q5e30HPmd5PiPvUnl4qaYWPO9OCzUHo4gmNGWFpq4OZTM5h1QhyvWfCGA1hhjCMLx5AZDh598WU8+fxzePiRh+CjwCm/iR953wP40Ic/iNRzsGYkqM3OIpxAcD0HGhngEK8Fl9MJNkswfXtj3FwZ38rtzoo4dK+ruLmOo2v3u5S2rbarlIDOv+Rh3mglq6s89XYlOJ2GRkCm253/ni6vShDntp+SMW3hTxfZudprrX5fSaCSQCWBayeBcr75jn+aVjlJ4SymJvBpsHpqglcvb6LnzOGVy4rlLmlrP/PVpKjbJhpFAmvcgRd2caxe4OajdZye87DUduClIawkQhowZ5mWtQO32YbZmMMzZ1fx8KNP4zvffBC9zU0pFfrBH/ow3v3Ae7F03AHLwwibPQecAqhZKoucXPfReATbYpF8X7qnZZlqYcpbma7ypoRYofe1G0zVkSsJVBKoJFBJ4LspAdUUVRHEiXt0WmtjVkGeMmJT9hMxGb4G4lwZtM++dgnrqGMryvHQt76NV+ly/7mv5YVrpHCTIbyog3ljhBvbJm5dqGGpYaJeRGjaBmoOU8ZMpCwMkxWSU57ZLXSLJsLcwoULy3jwwW+BHWcYu7z37nvw7nffi/vuexeWjnvwLAXH/H1RJKjZrAhXiLHORDS5DWG7q79ppel2et9NAVfnqiRQSaCSQCWBSgLXWgIqsKytcpZKI6DvpHCXAT3JcliWIynfTP2mM/25c5exkrkK0B/6tkpb++zXosLMIhhBB7W0j6V6gduPNnHzvIcFN0c+6qDl2mhILW8HaU5twUTK+m6mhyB3YNh0uhsYDMc4f+ESnnzqGTz+xJM4e+4cPvyRD+Odd9yOe+69GydOzsMpFXZjsxc3TVF3bLHIdbML3sh+sdNrLeTq+JUEKglUEqgkUEngWkvgagCdv33u3AouRqYA+l/8xcMK0H/pK/3CZKe0sAsv6eF028IdJ+Zwy0INcwx4B304yMSKzrMCaWEiN2xYrg/TdjEcjWA7Hjy/DsetIYwzXLy8hhdePoMLyyv4zuNPyH6zi/O47fbbcc999+KmW07AcYE8AubtHE3HFCIT05d0n9prLczq+JUEKglUEqgkUEngL0sCbwTQ45T9CFyw20g2yRR77twqzgxSdBMIoLP3hvHL/2a9cI0MZtSHHXZxsm3hXacXccuRJmadDHYyhpkmyFhfPc4E0AtWbHM82JYBz8zgWIY0aIlTYBzniFIDueXBcGp49Knn8NxLr+LJ51/EMIpx8sYbcfd99+GOO+/CqSNtzBYjHJ9l8xXVE1s379AND641y/ov62FW560kUEmgkkAlgetXAlcD6AytP39+Hc+vD9FLDDzyyKPSpdL4xc9fLjyLtdiHsKMuTs/YuOemY7h5sYGmEcFORnCKTDUwLehuN5DkzIdjdZgYLTdHGgfICxNerQW7MQsYLrYGobzqs0ewutXHC2fP46nnX8Irr51HmGY4fvIkbjt9DO+55QjuvvUGacTBrRxDp9u93Nrw+n301Z1XEqgkUEmgksDbSQJvBNCjJIXjeIgLFT9nAdXnL2zgyUtb6KcmHnvscVy6dAnGL/zxakGXuhH24GdD3HqkgR+87SROz7gC8DbJcsjgWSZsi8w2C1leIElz5HTVZ0O4tgHDVPH1OGXHFR9ufQ5OvY3l9S7sWgu54+PyRhePPfUMHnvqaaxsbMIpIvzUj9yPB+69Uxps6FZ0fGgHpSi9nR5sdS+VBCoJVBKoJHB9SeCNAHoYJ3BcXxqbaUB/4eImHnltFYPMwuOPP4HLly/D+Jt/tFUYWYR8tIUGAtx9wyLe987TWGoYyHsr8LIxnDyGa+RwLVM6n4kb3GDlmgxFHiKOQ6QpafUOHLcOw/IQ5ybbqcNrtDGKc6SMwrs1DIIIZ85fxEtnzqCztowP3Xc77r/3TszPz8vTJJDrHrp79f2+vh55dbeVBCoJVBKoJPB2lMBbAeh/8eoyhrmNJ598SgH6p/5gs/CtAkbIGHoHtyzW8L7bT+GdJ1qYMRMUww24eQgy4ZHGKCTJ3ZTe5JaraPT0vpN9T9JcTko9G7Bkhrjh3VoDuWEizoCQfHvbhVdvyG8ZeW+6rMzOYjLG68q5HqYwSFUC9u041Kt7qiRQSaCSwPe/BLRxutedSILadmmVK6etZcWEDGfRkAaCKMdmkOCrT7+KlUGI8+cvqBj6J393uWj4Nrw8hJv0caJl4u4bj+Adx5qYtVM0zRheEcEp6F6PhRwnryxHbbaxngAAIABJREFUwqKu9RYyw4QpjVaYU86/WddNVXaLk1RcBIy7J3kOy/NRb7Xh+TWVmC6dZFTsfBqcK0D//h/Q1R1UEqgkUEngepXAWwXobFNGdnsu3UcVoHeiTAF6L8CFC6orpfHXfvOFouk7Atp2PMC8m+C2pVm889Q8llouaojggi73DLZRwCL60ipn3nhhop8CKdPY2ArVNOAYprjm+Td3TeJYVbdJM2RFAcf30Wi3YQmgG8hS1nNXzVYqQL9eh31135UEKglUEnj7SeBaAXqUAJ0ww1eeehnLnZFY6OJy/8XfeqTwLAN2HiEPuqgXIW480sKdNy/hpuNzaHsWjDQE8kTqpuu0MjoIGBfvRRlSVlpnG9Qih4NCwN0ycqkE5zqOuBVY6Ybpc27Nh9dsArYtLnrpiG6wHWoF6G+/4VzdUSWBSgKVBK5fCRwE6AdVipP+JYYpjcTLFjpTxHsx8LVnXsX59R7OnTuP1dVVGL/2218sHBOwixRIxjDikcS1Tx+bx4lj8zi9dExi3VKgjkQ400JW8BOmsAH1Zks9rSxFkSYqzs73PJV4u+M6rCYvbnnDtuHUavAaTbDNRhSn8Jyaar5SAfr1O+qrO68kUEmgksDbUAJXC+iMSxvSOtVEmhcKRw1V/nWQAg++cAlnV7Zw5sxZrK2twfid3/wXhWUYaNRc+LaBJBhi1N8CihR130e73Uat0URzbgH19hzcRhuWV4fl+GKt1x0TNhgHL2DmmYB5nsbIklg6pYVxhMI0kVs2DNeD12rBb7bEqo/DGHVWnONFV4D+NhzO1S1VEqgkUEng+pXAQYCeFbqf+D6kOHq/LTZlUYDOkusMo5MkN8oJ6Ct46cIqXn75FaytrsH48u/8LwWLwjcbdczOtBBHAS4vX8Lm1pY0YRkEMfzWLOpzR+C1F+C25uG3F9CaW8RMowY/HaJu5qh5LjzHhmmZQnRDlkiHmFjIc0DIDjGOC689A7/JDurUMjL4Beh0rwD9+h3z1Z1XEqgkUEngbSmBqwV09mqxbAaydwM6PeajAnj45S08e+YiXnjhRWWhv/yF3yyyOEbT93FkbhZIU6xcuoS11XWESSqAnlguAhLg4gKjzIDpNzF75Djm5+awND+Hhuei0WxI/+parS656jwhSXC07tm7dRRFYM0Zp9lArdESlzvpdVaWVYD+thzK1U1VEqgkUEng2kpA9yZ7s421Va+znT7kO8ehxVzeyr3K9d8GUKj2pnt39i62a6rIOUoHVNdtIGGr8En7VHLOjILBbH7Dd9VWjXgqUe0ik4wxy1T/jmDjxQvreO7l1/Dcc88rQL/4F79XzDYaaJgWMA6A/gAYjjDc2MDmxgYM18b80hJS18XZy6tY3uoihoFxnGCtF8ObvxG1uROYO3oUjdl5+I1ZNNqzmJ2ZR7vVhm9bGPb7cB0TzZaPzEhguoBpqaapRQZYhrpAMufpxtds9ytpN1rUVR76tZ0w1dErCVQSqCTwZiVwmDX8Sse+0vpOUGQdFNVPfO9NJXntbKrvuNpUYRe+q88UkCog3/l7ojKIa3yn1ak6gAXAA9gEvHwBNKuZw70N4iyVnsp5WMOFIWYxeGEKKDMPTDnT2RElB81hC4nQzlle3SbBXI5HNzfTyhJkSYQ8LfDqy2exsbaJ1csrGPT7MFaf+FxhZxmcIEIjU0VjkETA8kWsXTiHzMyxdPMNwJF5xGGAzniMMEux2enhwuoAKz0XidVGZrtIbR9WYxatheM4cuw05mYXMdNsiyt+pt2EX3cBO4dTt5GZGUbDARaas3At9lRVgM4BQFDn+2FaqFaA/manWvW7SgKVBCoJXFsJfG8Bura6d+xyZQ/vgLiymzWgCypNsFrHukvyIqAXjqoOo35U0hy0ukBCuQJ32uKGMmORyf9ooRPG1fkI5OSj2eK/DmGkEWBz/xQI+0AwQDjsIxwNEEch8iTCoLsJetjTKBb8NOIXvlLkYQhjNILLA2QJMOxisHwWl1fO4ejJI5g9eQSYbSDLIkT8kWNjOB6js9JDvJEhGBVYH4VYH8XoZRZiq47cbcJwWlg8dgMWjp3C/JEl+O02mosLmFuahe0BcQLU0hhtz1aKxKT0qwZpbbFfachVgH5tJ2R19EoClQQqCbxZCVxLQBe4La5soZMRvmOPa7tcf3aQo347v0us6vKvJ8VRd4nl9S56gnmmXkUmdVnUcQjtOYwsg0Hco0VPDwDd1azIGgdAMATiMfJojDweIxr3EAz7iIMhkjBAniXIihDdYA2mnUt6uEUG/IVvfqGoOxZmbAtWHgPDLUSblzHqryJKenAbFloLDZg1E+M0hMGWqTUfURgiWB/iaD6DPGCBmRzdtMBGlGK5H+LSxhAbgwQJPHiNBVh+G05jFu3jJzBzbAntI0cwN9/GjUdnMNvwtruqiZZRYrwfNCAqQH+zU636XSWBSgKVBK6tBA5avw86+4Hr+y5XOI82BdI7iL7HqRgDL3nS9U8nH28rDBMDvLyrdvPvMsp5qAkwS/ybljZd5IaKh5tSlK10FBrQSQJEIRARxEcC5OGoj2DYQxKMMBp0gDRCloxRJBGKLJE4u7jgnQSxO0ZihFIXtiB2rrzwVEEzv2lCqsUlncvYuPQK+p2LKPIhDDvC3GIDrbYP08rBnHUG74edLvrLPSwUR2DnPoqaD6PZQFaroRdnWOsOsNEdo9uPMBilWN8aITVcFF4dvSCBPzOHH7jzTnz8k/8u6kxl830ReAXoBw3x6vtKApUEKgl8f0jgagH9SncpkWhataW4+A6gl33gJaTePuDks2lP+uRjetF1rfVd71P4L2eZIrIZ4kyfgLk4nlmXRdVmEQ94miCJI5jhGNnKJZjBCMF4iDAYIeJrPEQUDJHFAWquBUNqusSquFvO4/KVIzFioJUhyEZIwkhh5zMvvVgMOpswgiHmfRN+PkJv7TV0119DEm7h+LEmZloOmr4Ju0jgMcZdFMiHIwSbIfx4FnlqIbEBq+nDaTdg1Dwp9Rom7MZmo9cdY3l5AykcpIaHV84vo7A93PHAh/DBT34GRnOmcrl/f8zP6iorCVQSqCRwaAlcW0CfuKnFGtbW+TSQT1jo29+XLl0byyXSenk3Deo0+vcCdR7ZQVyi5k1IawLmibLO6TpPAgFoeYVjAe5gPIJJ0F5fhhUHAvDskSKgX7CeiwJwWuIkyllmoWq90FnPei85K7RmCBAiLahAAJ7jwvi7v/7PilF3C3VkuGVpAafn63Az9kAfY8YvMFs3MeOb8r0VjuFGMWpZAStKkI5y2O6iXENsJDA8A1bdhOHSA5AgjWM4LOuamdhY6yJNTdh+CxcubyI3Hdz6/h/Fwo98EqjNbFvnFSnu0HOl2rGSQCWBSgLf0xK4WkC/0u+FiW4QzKcBXbcxMyU8XWaslZPP+I1Z9qPrXeV98oVY2JNzFCRtqxcR1CRo00rOGfem+zxCGgfIkhBFwnLpMXqba8iiMeJQAXocjSUGznovRRzAiocwaX0zhZu9UGw2N2P6WoEiTzEeDcDSLvycL9tSzc+kIixsmHYDtuXDd1y4rgvjnf/+zxVZOMaMZ+PUQgszTg4nHeHYrI9bTizg+Fwdx9sNHGvWUWfO+DBE1h0gWNvCaKuH+Zl52I4Ft+XCn/UhvnsjQRb0EY1HqDfbQK2J4nIHnc5YYumb3TFy08XJd38ItR/6JHJvB9CrtLXv6flZXVwlgUoClQQOLYFrCejCSN+FyDr4ra10Q/HNJtxyuegJiW7CTdsmp+9Q3iaxb2GaZ4BZioWL9awsaCGxEYjHXSGvEUMJvuNBH8GojyQYCLDncSDgniWBsNIN/XuWSs8TJCy3TgvcsmDbNixrQprLMqRpIiBOGgDj7wRzi43PZD/S63x41gJcqwnXZjtywPgH/8fvFe1GDUUwwtr5MxisL8POAxjJCNGwg1PH5nGk3cRNx47ilqNLWHTqyLojdC+uYLRyAbcseLAxhtNw0FxowGk7rBaDPI9h0Ke/eAzohxiv9SXNPbcaCFILVq2F2g23Y+Gjn0LuNPYdIJr9fugRVO1YSaCSQCWBSgLfFQlcLWAfdJEHVVojS1wSxAq6olXaM3uDiBXLbp7ZhGRNIBdzXX1O4CRQxkkmljFd2sraJ2BP3Oi0wOlSz0IgDYCQpLWBMM3pOidYD9ZXpH8JU7ppdSdRgJQEt4y/o/VOLzU7kRbiRheQT5UrnbR3thNnaXS5ZnmXsqkwTHV9tXpdRQFMVoyz4TiuADoBvsh8GPkcktDEsD/AaDiE8djqqPAdG2Gvg0uvvYL15XMY9TaxtXkZa6sXkcSBBOVdw8Sc38DRxiwWazNomR5aeYD68BzqVoD6bA3thSa8loOsYDwgFLLAzOwCkl6AYT8CjDoSw0dvnGD26Ekcee9HgJvvRW5XgH7QwK6+ryRQSaCSwPeaBK41oF/pfqWeWomRTiwU5zvBnSlhjHHb9naRGPUVU8h0BbcClk2furbKEwXeSYAiGgLpGIPNyzCzAFk0RBYNEI8HiAjqYQAjjZGORjCyFGkaI89SAWuDMe2chWIy+ZttxyXbnFa5gHymLGzbQZAaMBwfnsdMrxpspp85jqSzUf1wPA9pliFOUyRphpSl1Pl3kiLNbGxu5UhiE+PhSAF6ZysrfMdEGkbod9YRhUMJ6PfHXax11nHmwlls9jpYWV3DoDuAkRqo2z5abgNzRobb2gZadozWXB3tuRq8GrWMGA4T1gxgvl7HkNXlRgk8r4k4Ay5vdNCaP4Kb3v+jwB0fRm5POrbt8fQqC/17bQpX11NJoJJAJQElgWsN6FdKWyMMRznd7gZrtZXc5wpA6cpO01Bi0MryncTFyRTPWIUtAzxbcr8Z56bFnURDJEEP4WALybgngG6kzAcfIAsHSMMRMrrY0xhGmsEt2Dpcpasxpq+IayoeLqlq+t9MfZvsw+9sponbPmA2YVrMILNh2exkCgFtAfCskLLpYZJgHMYYM1U8ShAEIYIwxDjNsRUkSAoTURAijiIY4cqwcExTct4G3S3kaQTHM5FZOQbxWNjrnWCE1a0O1jY2sbHeRWe9g0Gnj6w/QD0eYaHh4hjj7UvzaLddeHYmDVtaNuBEEbLRCPFwDNu0YDqOkPqPnTyJxv0/DCzeidxuVy73aoWoJFBJoJLA95kErhbQD/r9lQw6wnNEBCSgS9EWBeRiDYu7PJOW4MwDV/FwCpdgngBJLPndcUT3+QjjQQ/heOJOH/cQDbsC6Py9mYUoUuaB0/UewWQcnFY2meWmC7NQbnwG6C1xmyt3Od/pIeA9sKOplH2dfCc56YYLEw1kuS3WdxBGGIUhBqMAoyBElGToDkeIJGMslX/z75h/xwmCIsPYLpCYvKwYEQE9ubxW2JYFhAEGWxtSVs60ChiugdQskHsWUsdCalmIiwLDUYjNjS4217cw6I1x/uwyBoMh+sMtZNkYdc/AySMzuOOGE7h16QiSrTUs1msowjGYHpcjw+zCHG6643bgrvcC1knkliLF7bVVFvr32QyvLreSQCWB60YCBwHyQYI46PcHrf8qKk4XeqbytIV0xpQxAnrCvDL1dzwS8hqiERKS11g+NRyiu7WCmGlkIxUXTxnjZgEXgncWw6V1n6cwChZpVe5zWvwkqNmGBRN8qRi4gDqD3dKsRVqtwHU9RcpjzJvZ6Rm9BililmtNgF43lNoyYUQrPJLXiOCc5kgKYBwmiHMg4asQdYQ1ZKQTaogEfWOM1KTbPcZoGMPoXHylaLgunCJHOugj7HdhUDBGjtwqMExDwHVg+B5M1wMMWw6WxmyNamErNHBxbRNnz72KS5fOobu1DiMOMFdzcbRRl6T5u2/9ARydmxFheTUX88cWcPz0CVgnbgGc48gNFfivAP2g4V99X0mgkkAlge8dCRwEyAddKYlsV9rI/t5/m5RM3Y6Bs1XLBNClaTfTyUbAqIO4u4ZBZx2D3gaG/S0M+h1Eoz4QM1ZOzhfj36zqRgIbU8QsAW16r1V6XKFAnNY236WJmClee4Op2RMAFx8BL8swkdEVHqfiRmddFhLwoiTFaBxgPB4jClMMhiHSDLIfXethmiHJeBcmMsNCUhiIc76AtGC035R3uuWjIsEgHwAOCXK5VG81+tnlws5zmEGApNNB0u0A45FoKKTVt2abyBiLECYh3Qp0H9iwTQeZ46PDvjCuD8f3kBsGVtfW8fyzz+OlZ57H+vIqGDRv1Zuo1xq44eab8N6PfAi33nUHHGHvWeKuMKUFXQXoBw3+6vtKApUEKgl8L0ngWgP6lSx0xqhZ69ykS50vstNpgDLWHfVRxEOsLZ/FuL+BQWcF48Em4rCPlLngjJlHIzStDL5F1zhNeQOFuMYtuJLX7cFgq1Ja3wR2diRVwfjtV5LmAuDExjQvxHUepzR2IcDcHwXiKh8z9h0lCrijRL2SGJlpICkKRXbLi21rPC0I6DZy00aUcx/2XjNRmIyzG9KanB3csiKB69riyk/jBMbFZLXICOa9HvLhAF4SoWka8E12fUkRBgNhAUrXVlE9CiEBWIaFzHaQNJsYklFYsFKND9t0kaRAFFHLsPHSa5fw1QcfxkOPPYGTt/wAfu5v/wLe/4H7hcEXximOuDZcHnfPTbWbq7ZKApUEKglUEnjrJTBdJG37DHstyZKsrbqIqc5hk6RuXbylBHY7jUjVEcUW3N0SXD5nupmui66qwOhfqr8JVDuNToWFt1N8la70ZKQKuxDIx32MOmvYXL2EzsYyxv1NROMO4oC54V3kSQDPMeB7NmyCOF3oyQhN3xGGOcE7znJxaVu2C8vxpcUpvdISmadFTjAlYZ2u84IYliEtDBUDZ1w7jDEKIgQx494K2MdxiuE4lMqp/G1OsCb4FwV6UYBcCAAWCsNSgE0rnBY5TDi1OlJh85soLFvIc4bF2nGKsU9WPXPQyewPxgGMX/jH/7SYn5nBfKuOds3FycV53HzqGGYbrtD2a9yXLL84QM5UtCxWwuBFOBZGQtEv4CcZ6pmJWkHKvY/cqWPs1BG0F/D05TX8+m/8Fs6vbeGv/uQn8Ut/97Ng5XY7BdqWdFSVTUIQk3c9sISYqIbEHqN5dwecvYb79hh76+dCdcRKApUEKgl830pgui+JwusJvE5XUON3Eh5m97AEBWKJKau8MS7ctF7pHlfvqmDppN+4uKBVLRZt2xI+5EzGTp03TWpjHXTmbDPFi0cSC9IW+FcHYYx7NEQx7iBYeQVhZwVbm2sY9gjetM5VZTZa4Y5ViAXreczftmAyXYzkNMuW74LhBnwWRvNqMCxbmOWMV0tXcsMRK5n/Foubp04LcZ2HUYwwLdANU4g1nRfCRB8GobwzBp7mhgA7f0tFgb+ndU3FgecvLAexYQO2A5svx4NpK4+AUmsgjdDoIc8K/pfKRoq8yOTfrCaXBJE8FhahiaIQxq/8r79buI4tCe+DXke0mNl2DSeOzWG+XcfJY/OoOQUanoWaa0q5O+4rNWmTAIZromaamC9M1HIbSEm5Y8k9Cxumh/7cIjbcBn7/33wZ/9+XvowfvPd+/OynPo0H7noHZg0F5vYEq3VjHGlKM9kOBPSp5jr7zq7D7vd9Oz2rC68kUEmgksDhJfB6QJ98Im9s67lHJxKTFnUkLwF02W8HyIm8jCOrLGzGeieGGgujGAL326Culv2JxZ/TLs1gSuU3MtFVURb5AQlqoy7iQRfD3hYG3Q76vQ6y4SbCtTMwoj7icCwKAIu4qPKpqs67FI0h09xxYFqOWMAEU1MKtJgYjbugE5ggS59DTMDO+KKL20ZEb3NaIEgyBFEqr3BiiY+THBvDCCks4ZUJ+1xi4IWcB6YDy/VZB07i4YyrU2ngddi2K4CeM3XNcmAxbY1xef6OYM5+KUxzIzGdvdOJu1mCvEiQi6udXIEcyYj1XhijjxAyN/6bDz1a8A92exkOeuhsbaDf25L4ec2zMTfTRN13MT/bwvxcG61mHb7niBAYt4iLEHaaoBbE8KMMfkoNyEXkNtD3m+i25zBszuDz334E//Nv/BZ+8O534zOf+Cn85AffDZaT2QvQtaW+e2juWOjbnh9hEx4wgA/6/vDjv9qzkkAlgUoCbysJ7Ha56wIrNJ8J1BNQ5x1PTGtxnU8sdMXbpunMl2RdCygSyFVcmfnY5Yiz8gCovVivnFYmq7JNSqmKBc6OZJGw0VngZbyxgnBIIGccfAOjXgfjYQ/BeCAxcCcLyOKCWeTiOXYtE67DMqq0wpW7XkCSFvHEpc2/6VI3bAtxTgtaWdwkrIVxLqA9nljWwyARa3sUphIHlxh4THIbCWwFxqkhce5C4tr0RBgwLAeO6wuY813A3XJg2kqpsFim1bQE3DMpym5J3J4sebHMJ1XtMio5Fr0FGdI8FkDP9PsE0MPBSB4NrfMgGMNYP/tysbmxgWA8Ro3pZSiwvr6GlZUVjIMRwjBUSfOmIdVsZtotzM/PYW5hHg12V/MAO0vgBRHsMIGdFOKqSPwmhn4T44Uj6Lo1/NFXv4nf+he/h3tvvwuf/Rt/Cx+77wekKE/bhXRvkzEzAV/J43vdtHm9y32vvV73swrQ31YLUHUzlQQqCbx1EuDSK0uk/IfUZ8IxN4K5PQl+q08EzLcrs9Htzr1pUSqekzboy4a9/pZ7ZGkkGVQWi63wWBZ90GNljScE8QDZeIBhd0NezAVfuXAWeTSUODiLujDkK5Y8zdIiQ71ekzKojtQ2V45qSfG2VN43rWKCLEGX7m7GvaW56YRkFsLCMIwxGI1UnJtgHqUYBrGKgwuwF2KpK1e8iqOL4lKYML2GKAsS2xaQZsEYBeh0oacsRUtinUXPgCOMeLrUcxG8oaxwSXlTaW+KTmZIGVt+Z9k8lwJ0VqNLWQQnS5DmicTQ4yCUEus0yofDAYzNx79WLC8vYzAcoj0zi2ZrBlGqmHgsTdftDzEKI3QHQwxHYwn+szSdX6vD9SwsHmlhtuHjeKOJeb8OJzcQpjm6uYGO4QBLp7CaFfiDz38RX//mQzgxt4h/+B/9PXz4XadQ41DI6FVRQfQyoE8PWc272B456hdqYFRbJYFKApUEKgm8cQlsm+j8Y5L2JdAs9c5QFM6kY1np0JOwuVRqmwC5yn9S23acnJZ6ltDhDFtgdNLchIVdWKktY330LXGnD7tb6G9toLe1gUF3A+P+FtJgACOLYGTkbtHFn8IxAdc2YDP2TmB064DtilWuaqFLRReVD24ydYxnVWlfxCUS04ZhpMhraYGtsMAwzgXb6EpnjJysdBLaoiSHSVDOCd4WDCHKebDZ1YxWOcFZLG5XlWy1FVgLOJsK4IVeQKAXhrzKUSeWZ+QCELDZWU2wbyqPXeRK9nss7vUyoAuw53S9Z8gTBez0sA8GAxidB/+wIJgTqB3PF62DbD3Hq6M5O4/+KJSgvrgdohijcYj+aIxxECFJIsTJCDMNH0szs1hstdCuN+DUmyhaM4gbbYybM/jG08/hX/3RnyCOU9xzy2345Z//Bdx6xIWTKpcMH5QiSCh03qvcn3L1vB69DfXFvptWEt74SK9+UUmgkkAlgbexBHbFyGkxqmIsjNqqAqaMh9OdLn7fXasvV93MBMIJ8Y17737Rdk9hMA5u6P7gieoPzjzw7hbScReD1bOIBpvobG1KbJxENhp4bGbimIWw0k32BadSwM9sQ2LxEj/mGfwZZKarHpKpLFxa0EmuWOjdwVjAfMz874n13R+HGIzHGMYFurGJsFAxcBLbFLmP6gcDAxZqzZZgIj8zbYK5B8txYRLQYSDJMrHIpXUpPQI8vzSJUR4L2yHJTaXCKYVDqT1iodM6p8dBdJAdQNd/E9BjdmqbALpY5lmkLHVa6CTKZan0UWehnH63C6N46k8LXgBdAdQ4COYsPcfHYbs1cT/AckVTKQzS+gul3YyZXxfj8soKDJbBYweZPIfnumjNL6J96jTcI8dxpj/E//OFL+I7Tz2De+66Gz/9E38FH3vgHsxbQNRP4DcorL0Avcxgn/y9Fzq/LuWtDPAU5D6APyFzvo2na3VrlQQqCVQS2F8CewA62et08RLQFVOdzU1cSfOWBmETFz1XVRLcU4vwP4meT5qSEMQtArn0+U5VhbZxD0lvA/2tNekRLoA+6iLoXBKXOmPAtDRJ0PZ9NirxVOtQwqIUn1F10tlMRZjxeYaosJHW5jCSNOlIYuDMAWe+N61wpot1hoHEukdxKsQ2FmkR1nqaIcotRMzIsjwhpTGmTSvaJN7ZniKveTVJMyM2SvzbcScuc5UQwHC0bn0qLnMBcwXoAtTbpWBVeViVhqc9GezAFk347DrevNN5jYCeF4oAR1Jc2eXOz4QclyZIk0j4b71uB0bx4p8VrLVOi5tuAa9Wg2m74qog448aCzUU5sUJpZ90fGoz7GgjN+oiYuH4Xge9zhb6gwFS3kRrBmjP4qlzF/GlBx8Sa//Hf/Sj+Jmf/ARmLBNHmnS4UyKR8ruLAT5x2uxK3le+eJVNoaj85a0oVxrSQZ6SyPatNLSbDVJN+0oClQQqCVxfEngdoBPM+eL/CDBkflsC6GZuwJoA+naw3EgBm0531UGMpVclHp4yL5wtRCPE65cRDbbQWbuErdVLGGytSbcy1j218gh1m1zyTCxZstFp7dLyJVGNhVpmZueQMOc7Z8qW8h3wXVVKM9FLLfQZ8x6OBchZ83wUJeiNAvSDGLnlgmx0gjnZ6DRMHa8mLPfCdFHYirzG89KKFs+EwTi4cq8rrFNpeQR02YdFXJivnmVwGDOXVqeKgEdAl7RyVpSbtEDloFIFeFQdFw1iRDN6HLZTBSdZ+LrFKx9BRtd6ieWuY+gE9AIZooDlaiMM+l10Ox0Y4eOfU+HpiTtgQk+bxE2YRM+yd7xg5f+XxPrJzWSFjVFkocgtFQswKOgM3XGAy70+Vkchzm110Q0TvPvMOGp4AAAgAElEQVQH34tTx4/jteeexam5GXzsAw/AcC2E8RgjamdFITl31JTUOU2JSzgTF4eKPfChKhIBN14HBeizpywKIfBR4J7LLHdIizn2j92tAUzN2SoGf30tYtXdVhKoJKAkoDLGlC9d0tESZPJizrPQy2DDl/9G4wgNKf0NYDyGBLNt1kzvAWak8sMJ5MMe4o0VdNaWMe5u4PK5V4WNznh4Fo0k7Zl2v1jbRQbfIahZYvkSWBmTzlnyVLjrBgy3hiDJMQxTacTC0C+t7/5ghEEQo0/meaZqoUtKGdPGaICyRDnj1rYnoF6YjsTADbrLyTIXgpop1eAY6CbpWwzKSRlXFQu3BO80yOv4+CTPTYlN7mXC/5q0ZeUv2KSFL2KWLpYjODtlkmbkEkiPdm3M7rjl94uh67Q1AjoZ/65tIokjPP/sczAGj3+uUBe0o2VoUoN2dSitgkH83XGUHGTxtRHGkI41aULtjrEVCyHd94aNflIgdzzce9+74VgG/uRz/zdefuoJvPPGUzhx4jjOrq6gMxxgNB4LGPu1GlqtNuYWFoWkt3TiBI4eO45jx44LSY8XoZvW82oY+5f4xYSKQcCn5qQIc0xfUCX9trdpE78C9Gp5qyRQSeB6lMAuQFcFvmnHqhImCsiK3EDNrCEZh/BZV520daaV0TpPe0C8CgQdpL0Oupvr6G+uobuximFnHeGwB89knDgR9ztzxD0WcSGAW8wVL+A4JJcRU1mX1BQwDnMgyAxEhYXNYYhBlKPHtLEkF/c5yW0jYaEn4lWWZiWSNmaofG8qBRaB3IHBPHAWb+HfAuQ2DPZIN20Vi0/ImleMcwHVbca5Ku6ierjxux3Cm/Ykiwt9wrgXC13c7epXvD9a6AqwNZAzVW83ADHVTZPldNqaBvf9AF3S12ihFymCUQ9s6R6Ox3jxhedhdJ/4HPUTiUsIsEt+4KQhO+MDtH3zVF50q3AfcSVINn4NcI8iiQxJ7Cd1Xpqvk1louUiYWN+cw+LSScwsHcell1/CH/zL38YjD30dDRuS+rbWH8oDIknA8z24nnJ/OGQTsp6u7+Omm2/Bu+6+B7fe9g4cWzoOWyxw5aqgNc8XlQHbUuBNUOdmmRrMK0C/Hter6p4rCVQSuIIENKCL8zVVlcgmEXRy0rmWpuzF4dZRBAEsk8g5BkZbwm8vuhcx2DyDYLCGrfV19LY2xWJkehkrvdEFP9OqC9ARPKW5yQTMaR+K7WrZQlqTeudxhiHLpMa5xMWD3EInSDGICeg5xgl9CMzdVk1LGG6V5imT3G9tgRuOL8z33HC2658Xk1rsTCtT2EW/Qw6L7Pnt1DEF6iq6W+qwLu1RdZ64JrDpNLlsgp2qGIwCdOKRIbH1jK3UJu4QbZ1rdhj3lJKu293cd8B9ogVss9wTTYabpK2pwjIponAoWQT9zhbOvPIqjM5jnytUsH4C6JMm7Mx+Y54fXfyS7M8WcpOm8eIckOftI07ZoL0uifzceAPUngZBglFcwGnM4siJU1jdWMeff/lLeO6Zx5ClLMs3wFang1p7QeIatMzr9bpoXEwfYBoByXfdXh+1RgPHl04IqL///R/AHXfehXqzIW4Wv9GUuH5OUDdYVN/bTpwgsO+A+rZcd4/wykKv1rxKApUErlcJ0PiRtVxR4aQ9p3jiFaCToF6nZc5qbUaC6PwLuPjq07DyIZLhKnobryEL+wiDMbKYjO1CLHBa4rRSFUmM5C4FhKp6XCH9vGnI9aMMYQaxtokbBPQRi7tkBkJ2E7E8Kd7CF8ukEqxNxxdrm5Bq5cQoU2LiAui6Ahvd5aY1qdo2sbKVxTohp5Hgl4sHge/bcWshy0/unaC+nS+tPdga7Gm7E6LTiSG8A+hiTEq1OnZj03n9OpitBxrtbwm27wJ05Q3Qef07aWtlQCc5TgO6qmMfY3N1BcuXLsLoP0KXOy1unT+oq8iqxH3GxfmQBOAlqJ+ppHdJfLfQ72dwnLpUk2Msm3VphdgYFQjiAhu9AKlh4eHHHsHXH/wqciPE4rEZhGEPq6sraLcXJSVAXB6WcpET1HX3GpIPev0BBqMxWjOzuPPOu3D3Pffi2PHj8hCPnjiNo8eWMDczrwodZLlY63wPwwitJnutbwcRXl8SvgL063Upq+67ksB1LoEJg1xwi2DOKm8E3Z1IL80jM6FnNgaKEZa/82/xnW98ATVzDN8iAY6V2mjsGcoCZ4EXQ3GvhLiWTpqX5Gz7qbqGsWALAZwW90p3hJDtQVNVxCVizXPJHbclDp5IPJ1/q3g4wdxiFzQWaoEBj+eVkqrKpc4CMrR6SeQmlJKDJZy2ifdZSsPs8kSrmug6LLudOj0ZGQKupVCzttxVSXJFdKM1Lu7ySblWAXSS5dhERXzq+mBl+FGfq+ZjE9J3iRSnjk7vs3KvE9CZJq7T1rYBnbn8aYyVixfQ3dqCEX5HWejyEsVAnYgH0/8TUJ+U0dMxapalI7ExidkbnV1fYhEsO665dg2m4SHLHTz65HM4t7yCp198HmudNVi1ArkVISkC+B4bwBgwCkssbBLqCObMh+fFUJOT+ruGIS4ZanUsXt9otlCvN+QBHjt1kxDuHnjg/VicPyIsyDhKhFzn2Npa1+6TPXq8VIB+nS9q1e1XErheJaAMNF39bVJNfWKhqzQ1n+AXsQQpe4tv4uk/+z08+s3P4+isgZbP6qG+WLTS+IQM8KIQz6k0KYlS5KaLIGUeuCrgQuubrnUy0elW77FIHJ3G2gVPF3SpVKvExKUCm6OqrZEFP4l1s/U2S4ez86cmunFf3WKUQO56xABlpFpGDkM80IqUx23SM253hZNdAD6pR7r9mSqVp2FDg7mKf9MTwf9OWO4sN7uN5ztKki6dMmEpTI6ljqgrxam/aTSrtLU4DXcBOvPQwfru4RBGGuHS+fPiITGKhz9HSvlEhVEuCWmgI7dNrU1dIHud80Kk3Z2UqFMUfNc0EI3HCIZDGFkOx3BQZCaicY5xkOEb33oEZy9cwnq/C6fpInUSdINNFE6C+Zk28lEMz/LEzcDUBHE5mJbUzB0FoSTy1xstuH5N8gyHPFcYIWK3mziF25rFLbfejo997Mfx0Y/+mFjqcZJIzKMC9Ot1oaruu5JAJYGDJTCpnS7rPS1aZWvTshVQYuOsHKq9dd5HvvI8vvKnv43LZx7BO2+eg1nQ9UvDjfnXTO8qJA98zAJkEnLNpGjLMIbEwPtRjhFry6QGApLbCguJU5eOZhL2ZZybZDmJd9NlbMD13Imxqb5TleDUu8nYc8J3kvVUNTbVFIVEOwWg0vBE8uR5d3xPVUYWccy0hOvFbmm7q5coAYhfV3cAnQDz9n4To15fq8TehdOlyqTzWnTGljKQd7zE8jf/z/rzBbn86mASg99lre+20OM43FVYxigSxKMujDTG8rlzcB1nAujKR1C6epamU4XmJa4ipep2wF0Eyws2DZhpgiyOxG3hMncPFgb9AMuX1rG62sHDjzyJtU4HQZbArNtIzFheucWubRG81IRDokOmLHA+AObCc4Dx30snT8o7Y+qjMBQNxrZtGUCScxjnMojuv/99+Ns//x/gznfdiyzNMBpHaLfntusXvY7cvuNlOXjcv633KCejlm/0u+W6+G6d5239EKubqyTwJiTART6dmJsEE8Id2eaqCCxxxkyABtthhivoPPsNfP0LvwuEq7jvrhvR6/cwiG3hStH4Yv1zqcYWZ2KRh5mBzVGEUWIoIM9NVdXN9iSNjH+nli+xbp23rSzeHfuSqV9C2BZ4UoXC+CIG2KYyHg2hbut49E7ZV+V5Vtwwk53XjEm63MRcpfXPuDyhvrwKaaa63P/kC/297v6p8spJnre33eb8tyZks7Y7AZ0kcVU/ZfsIEw+4Snlj6p6O4Yt1r1vMS613AnoqbndxuaeszDoB9TyVCnrpuA8zjXH5/GtokYOWP/qvVTRgcj5Z3icF+HkRUnNWRwv0PrpEK8HVYCk+uswBt9YQd/fmVg+vnV/GQw8/gpfPnIXtewiTCBErCPkWciNFkseok9GeGChixXLnQ+IoSjP2fFXa1dLSEgbDgbySJJHiA47D+sIqRsNznjl7Dpbt4e989hfx7/30z8CS+r5025PlrliL+2WrXd9wIqyDPaTDJz4tmf0kNS1Zva4cRrJaaz3Mvm9ivap+UkmgksAVJSDgJaVZWdWNIGIjhotgwpoilreMAIiX8dKf/l949Mt/hJtPzOPkqeO43OkjdGfx9KsXsNkborBr0h98axhjTFJbbqEfpsjEXa4Ia9K6VBqYkDelipZRkRDgZZ9ysW4VoBNMNSueIV9d9ZPfSdqbyZ7m3iSjWlm9O1auWpeIFarKnEIxIbxNmOj0OqsSr1du81VuFqb31LF29lfX4K7OXS5hvvOdalSi1rlynN6UWrGKHS+v7T7xYsIjnbRMTbIYCd3uWSgV4+iKZ4XWqN/DXM3FE9/+Bu696w4Y6WO7AV0/fQ3swlIsDYly6XRqKzbzzUehKpVnO0hyQxq5PPLEU3j0iSdxeX0dfqMm2Y3s2Wq71KZYni9AFqdo+S0UCYvFsG8tUwNULVyCues6aLdb2GI6xHgEx2UxAEOAnfmLzFdvNNtYvryKM69dxMf+nb+K//g/+QeYPXkjkFtIUwO2501av+yAellXur6hRLdLPFjdmdYwFeTvZ93vpRDsta5UgF7hTSWBv0wJ0HCS3uF5oKrMGBZSw4NKhmIZ9gTz1hhYfxZPff5f4vzTD+HE4gza80fQSU2sZx6+9fSLOHtxBbHhIixcRIaL3G0gho2Y/KhJTJxudOlPPrGyyQI3xd2+A+gKqEugLulf5nbJVwWIytgTBUCMNuWuFsgu5Xnzb2Uk7tMnhCz0fcyZ/Z7JdL8R6eg2de7yPvq7cn+SHUAnf0zi2BNFRHPXlFHN+0zTSHqgC6CLlR5IoxaWvjUF0Pto2gaeffhbeOA977p6QKd1vba2IcBK5iILBLB5yxe+9G/x/MuvCKBaHokMhRSUN20DJivbJBHCcYi6xzxF7U6ZxCFYUm9S03fpxHGcO/caut0OWq2WaFxjVioCMDMzi3q9iVq9ha9/89s4ceom/Nf/5L/FrffcD2SqQ47luhWg77tiCDtiQoHcy7LeUX12IH+3CrSd/bDLpi9lFex1bn0wOdT1rVL9ZS7m1bmvbwnI7KcnlFNQAJ0EOeZ5uxhJ1BnIwhEW/QjDp/4c3/mz34c5WsVs0wecGtBaxHMbAb751It45dxFpIYLeG2Y9TZMv42IzHZhnTOurcxuqRCn3eosKuvUtuPnKndb9THfcb2rv9lGdAcoNenMYiL7voDOp6tY5GqbBuNS7tahBsL07/Xx3wpA57FUS1X1rgxnFlGjNa4AncS4NKOVHm0DejYK4KQRXnriYfzYD3/gagHdAKsCXF5exfzCIjY6XSl8v9Ht4Q/+3z/EZreLhWPHMI5CacVDMKcLgZqHdKFhbV6WeS1UEj4fXJqmiJnPaJFB6eKOO96J1157TVLcCPK1Wk2+Z5lXHtTzG/jB+x/AV772oAD4P/2VX8V9H/hhpFEG228qAU0e1y4c2Z3MdqgH+vbbSVnYuzwwr6eHKM13n5tXcKy+3U0s2Qeo93MGvP2EW91RJYHvaQnsBnTWZFcWemY4GE9c7kY4RNsL8MoXfgdPfeUPcXreR82zxZ3uHb0BX3zqDJ44s4yN7gB2fQaG1wS8BnLLxzBKpWqbMM9pjdMyF1e6AnWuGLbFcrLmthUu1rgmxol3PBcs4GdlYFbgz37tOxlMe1np02BeBnax7PfoD1J+aNMW9jSo63Q1WQUnlvobsdApcslnn7jrNVOefnHee85a7lcAdDNKkPQ6uPDik/jMpz5xdYDOtAHf8NDr9DGzsIjlyytinb928RL+9R//saSVNWba2Ox0xJ1ea9QwGg0Qx5GUa1WudUUqIFgT5EmOY8U53gzjJzfccFpc7KPRCINBH3ESi0LA/WJWMWrP493veR+++vVvScz8n/zKr+KeBz6EOEjh1lu7nMJlHtxO1Z7r20LcDeZ7rz8HOdb3kuCeEfi9tILrW/zf0wt+dXFvbwkIg2ZioRusBCoWuuqwFkzmpZeOYBs9PPRbv4pzj38V77plScA1gItsZgn/5xcfwvl+LNXb/NasIrqxQhuVgiSXnHEB8wlIE5ftCbArxrpyuQspbgLm2p3OWDpdy9oNX34aan+GaJWFrrc3Auoqme3KC1DZhb+Xhf5WAbo2i1TueS7ctYMAnUV1zCDCYPUyti6+is/+/N+8SkDPTfhWHWKWuy5WVlawttXBE888gz//+tfRmpuTurmdbhee70tp1yAYwfd92JaFS8vLaLQakgrHWActcj4okuJYA5daGIGexLhGo4GNjXWsr6+J64RV5dgRp9Geh+PW8Y0H/wI33fIOcbnf+I67kEQZDNsT8oUGpHLsfMeqvL4RZRqs97PE97LSr+RYfx2gXw137u29rlZ3V0ngL0UCuwFd82mUNR0Ra3PAK4b/P3vvAWbXWZ6Lvqvvvqc3tVGXJcuW5Sq5YFxjwIABAw4tlIDTTpITcpJwcpL7HMI9OeEmNzkk5KZAAsRgqjEGV9myLFlukiXZkqw26tL02X2vvtZ9vu9fa8/WWNJIlmWC8X6e7bFmdv3X/3/vV97v/YDhXXj4638Ja3gPFvf3cIeTa+RwqC7jW09uwaijQkumoKcyPEglkDXIRooFYridLAJsZqdTtC2LND+3esU95UyIi0FdyKwKsCShsIgQF5He4hY3UgYlYtzpwPz0gBwx4k+z+hR0Nkf1J6uFn0vKPY7QRR+7aAsnQPcC/5SATjV0wkfF9xGWqygcPQSrMIQ//L3fOXdAN3wdkp5CvVzC6MQEhicmsG7jRmzZ/jLy7e0kqB6l0FW4jsPAvPqqVQzIGzZuQKVeheWYHK0TCY4id1bcCUhkhkgBLtrb25HP5/kLmiQxyDV2jYl4WjKLgQNHcfDQMbznjjtx92/+FyTzHXBdStWQopBguTenhE9ME//yAvqZgPl0q9NcQ29W5HsVb/QtQP+5GO233vStFTjVCtCRpLicYlyZFU0IvOhfPBAVCs3y8AoY2/oE1v/g79Gq1NHbRVG4iiDThbU7juDJAxOY8A0YqTS0RJLFZCjNribSglRHhLiYyMaROaXbRdqdomMKyhp95QzcAthFf7dIRTcAvSmtLR5D7Wbi9aeS4ZpB/qSEtGZ51zMA9GZQn/r/ryegi4EsNDqWFFnpPplyn0qKU6glrlTB2KH9UOwK/uwL/+3cAF2hOkpgAKkcxo8cRrFaxUixgEeeeAJ7DuxHtrVFSPRR1O35GB8dx/x58/Abn7ubo+77fnwfNm3bjEqtwkAtmO06A7lYJAHslIInAO/u7kZLS57r7NVqBRZJEhpZvLxzLzQ9id/9/T/Ere9+PwKPeucVHuLSDFqvjtBZxuaXlpgVr81Uhyfe35MrEz9i6jPYx49q6M2Mdfr/E4cbnPLMTOcxvGWP31qBt1bgvKxADOh0UmnWOfd/8bkVp1qhKWnWMA6svw8vPvQNzO1KIJNJwpF1BC0z8Z21m/ByAShJKaTSGQZ10/WYGE3lVtIPocCNJecIviMxFSElLmwKaY5MAnokGBMPXInao+N2tmbg5q4oVmITfV6nYrk3g/mrI+2msaWnWOE4Qj9VlN78mc6lhi7KDyTYFjCgu9S6zVE6tXCfnBSnUZReqWHswAASoYUv/V9/CsndLKRfBU1+kv5PTDsqzDNLMFpY/vDR4+j/CdAVzwCUBA7u2wM3DLD30EE8svZx2CQpyFJ9ChyXR8ujVCjhmlWr8clPfBKpRIqBfMeeHXjm+WeZ+GbbFkzLRCJhcFq+VCpx29rx48fQ2dnBkTktMP2uWCpAVhOYqDuYKJv4+Mc/xT3oLW3dnO6h+jrr+DYRuk4EdDF+4ASd9/NybN64Fz2Zlzp1Qzd/GjpWjhtC04VbY9ZdHrJj6OT1hqhXy+wdJ5IJmrojDryqwKvX+FqlW/NiBjK53LTQLm1CEoHQeVwhKTZRTa5WppbDBE/Oo7+Tr0Y6Rvz/fNDpPsliPZV3/cat5Ov3Ts3X5GSvOt3fT3f9Xo9Peb5ff7rv93p8h/P5GmRv4r05da1ED/d/bo/0dOvPOiNEUqPTbrtc2wYRzShCJxVOPQDGB/Dov/813GNbMLPdQLolizDThs2Hi3h8xzEc9jLwkq08JZNkuXmEqUA/VnsT6zMJ6FxDbxDfJO5Lj9eXo/J4LviUi9pcv560FRTREzHu1Dvg9Ndn+mBuuut7LvubrW5EiotT7s01dAJ0YrnTABjqEIsjdPpJ2Wo98KBVatjx7LO4afXF+M3PfhqS9fy9DOgNSZwofREDOkXNjfgsAvl4+WRfRipBw1UMHN2/F3bgYcfe3XhwzaPwyA9QKUo2eFAK9Zw7po1fuflWfOj9HwQR6upEflNDHDl+FCMjI9i3bx+2bHmRW9TIsxN1dBmWbSKTSXPqnvrRDcNAMplApqUNA0NjyLZ14TOfuRtXX3s9JIWm8SThuAFUEqBputaTgB43LNAfm3Tez6dleANe+7UAOu0pytxQ00Hs3kyMjvDow7bWHKDxAGR45SLr9esE4rSqrgOnXOSRio5t8TCGZCoDhdT5aGwtkVVccp2pYEYAr3M6z7HJUNDfidhIB/8tQD/d1pjOoJzrtjrfr38uBu9cv9vr8fw3O6CTzDfDmuuBRU5ouBbN1fBcqIoD9+AWPHzP3yFVO4DuFh2J1hb42S48vnMQTw+MYkJpg5fI86hrEowhRVF+xcbAEqqBC4Z7o8e8EWaFDe2RuM4eD0OJrVHcdnYqQBekuNcI6NwbdnqHbLrzcS77+2wBPW5bi/vQDd+DVBjHga1bcet1lwlSnLPpe4x5giZPKe6AI2EqzNPvCNDF8PdJrd0GKSFQIdsk3Krj4LEj8OQQm7dvw4OPPwrZUCHrGkfJdJGICZ82kvjVO+/C26+/EWapyu9lpAw4noMDBw5gzZrHsG3bVq6X9/R0w3YsjI2Ncd2dwJ0IcqI3T4ykGymWMGI5uPrtN+Mzv343OvtmwbUDSIrBCkDC+5sEqrcAferGj05z9OvAEzrHJPpfKYxibPg4+no6YWSTpCAElCZQHh+F7zkoTIzjwIF90HWJyyXkKbd1dKOruw/51k5kW7sAAncaB6wYcC0XthsikcxA1ZMcnTOLlWcRi+zQL2IENB1oTHfgp/v7dAZluvef7u/n+/Wn+37Tfb6f99/f7IDOGVeuodOsc5IpjWrSNC7br+LoCw9h/X3/iv5sHW05DXKuFVamG99/Zg9eGrYQtsyAp9LYazGiNM5axLrrLIBCZDiNJmkKe0yPEdlWD4rShC2RRnusi85tbeRgRD3kbCNYVS7KrbJ++ul3yHQROgu7vFaHYErt/mz36pkAOtXQ/cBpROjUh94AdM+BO3gMEwf24N23XIdfvfMOSMHWH4W8wMSuo2K85/GdNGjpd6ZpnpjRiMVteROoUF2arKZjrDgBPZ3A8y9txkNrH0Mym4Fs0ChUIdE3NjyGOX2z8NlP/jqWXLAcpcFRZrqT4AxF2xSdr1mzhlXhLl5xEebMmY1yuYxCocDs9z17diOTyWDJksX878OHD+O+hx/GsWodn/zN38JHPvprDBz1us2peIm0ggMJui5qQs0V3nj0jLgAv7wROq0KK0VRxjwIUC0XkDJUqAkFTmEUA3t2oKstB10NkTEUjAwdxY5tW1AuTcCxTQwNHkUySevsQZF1GCkC6xQy+Q4sWHwhFixeDr1nFvyKhSPHR6El0pgxZz63F9ZqFnc4UPbmLUB/jRHG2VqQkzz+LUA//SL+0gA6lUgpkPNDKCyXGgCVITx3/9exc8N9WNmfRjatwk3lMaa24JtPvYJDdRWpztksKMPBYCQTTmS2eGgJAzr3kdPwFAHGceAYhj5UjX5HWbqI5BZHYFH0THXyOA0vnH6Rlo/3bfSWr+kkEKBOB+iv6YXP8ElnA+ikssrs9sCGT1PWKMB1TNQP7oNcHsOd77oZv3LT9ZD8LT9sROiN6JyAnTyoCMop/U5gT/3gVKwnwOco2VMQmhoCX0bdtZBuy+GZF5/Hw08+hlx7K9dbmTsZABPD47jiksvxuU99Fp1tXRg/PoKkkUAql4Vdq+HYsWMM3lQf7+7uYtCmtI9t29yD/sgjD7OXd9NNN6Knpwcvvvgi/v7rX8Oo5+Hzf/bnuPGWdzIZzvZCqKQ+JKuwHR+GEbEsTwD1mNH5yw7owtWhddY0cmxoHq6JwvBRBE4N2YSCscFDODjwCoqjx1EtjmF85Bh0RUIum4JjU2Qu2iskmloUyKhZpNOvoq17Frr6+rHyymthpFtRrhP7NYEZs+cBGj3X5dG48SF/K0I/uRU434B7vl//rQj9DK37eXrY6WvoEf08UjQnY02lUVLXpLGq9uBePPTNv0H54Au4YmEbMlkdBTmJ3VUF39t0GBNSHrn2HjF7nFqoyA5EKnAx94oBPAqCORkfCbXT48hpILsjy8TVIsZ6DNjxfHByDESfeRyZN+aRR8A/XYR+2mUNBaD/vFgQZwroNAOdAJ1r56D56C7bbN2po7RnOzrUAB953ztw2YoLIZnPfadRQ2+WyWMagwTuH6dNEXtVBPKs707tBIGG0aMVVCsWqo6JfFcr1j7zFB5Z+xhaujrgUyOjrMCi2bilGt5167vw0Ts/wtPVqoUKUkYSRjKFxx9+GC+//DIuumg5brjlFiBpwB4fE4Izho7R4WFs2LCeyXI33ngj111/8IMf4Bvf/x5mr1yBP/gff4Ylyy6CabpIJElMRhWCpqSkNyXlLiL1twA93uhifSK2Ok1e8k3YxVEG9WphGDu3Pceg7lQLUEIHoVuHrgKt+QxSSQ0jI8e4dkZdBoqWQqgYsDwFdZ6wJGPm3Bp7MjAAACAASURBVMW49Mq3YUb/IpiuDCPTAiPXBkBFrVpHIplqeNxvpdxfbX7ON+Ce79d/C9DPE1Kf4cueHtCF1CgRrzRqDGdA9yNA93B029N49J6/RWs4iuWzUsi2pnGoHmLDoRLWHnFgJruQSWcR+JNlUG4xi9LoFAhShM3l3EhmNp7UKerqNDyFbHQcoUekuEZtWwB7I0LndPuJEfp0NfDTfX8G82kAfbr9ey7n50wAnVjujmvCpilrgQNIHgJ4cF0Hml3F2PbNWNiRwyc+9G7Mm9U3CeiNObRxQ38E6BQhT62hCzaiBDnU4dYUDA2OoVAtIdWaw2MbHscjT65BZ18PXEqp6BoKE0VuePzEhz+Od978DpglE4ovIakncGDffmzc8DReemkbli69AB/4wAeQ7e2BPTHOQEOR+tatWznFvnjxIiy+6UbYA/vw5S9/GU9t3oSbf/WDuPsPPo9svh31uoVkKg+XskcBidI0yQW+KkIXdXjRd/nz8tHO8FSe4cPOlhQXt5Jwei10YVeLMKhE4Zt4+dmn8OSjD6BWGER71kBGB9J0T8gIHBO1SgG+ZyOd0vgae4GEuk0s+CTUZB51V0Wx5qHuKZh/wSVYcdk16J61AFoqByVNxDoVjuVC1YT041sR+lsR+hlu8zf0YW/mlLtoJwvgOHUYRFSFBNf2mPcU1KvYvO6neOYnX8PyGTpm5z20dLZgx2gN923ejz1SL/xcH3SaVuZRd0sgBq9Ew1UEWztkZ5/PdzSvnHBGjFOjewBF8hjQY4Y7AzZNyOS88WShNK6fc7TelHI/FSs+3iRvFkAnrRaKzJsBXbUqGNzyDC6d24tP3/U+tOXSkNwtghQXT3KnmkSsJ0uLSn3hXGslkhxNeouic16oQEU604OjB49hZHwMyXwGjzz5GNasX4ve2X2UHIBqaBgZHkZSTeLuT34Ob7/q7SiPlJDV0pA0HY8/+FPMndvPxDhKrc+eMweds2aKFqkwxKE9e/DDH/0Qo2NjuOGmG3Dzhz+EIzu344tf+hIGi0Xc+dnP4eN3/wbXwgWg51CpmfADIJdNNw5/c8vaiRH6VDA/Gbi/+neTXIxoZF6TmTk79+DsHj3VmjX3kDMhJWKQUvpLXFbx+vyXSExhsgtUDJf13DrU0GFyOvw6Dm95HhvXPoRdL23CzO5WtGUTcMwy0rqM5RcsRNJQsHP7Nuzbuwsf+vD7WI1vaHQcO3btw/BYEUYqj1S+E6GcQKnuYWSijqWXrMJt7/kgjN5++HYAWU9DkqkDgrzzWBlqyrdrTrGIb9N4wKl6599Qa3+Slkjx/k1MneacYEQAnvweQq+50UXSNGIxlqRsEIAaL9l89eJvG6/LNAyhRvfv5Do2UWLOy9KdPsKJu5Eb5jdSEG/+XpFRn/rVmtK4vOKNkc9i9eNXbqghRADRmGcdP58FTiZvJ5zGyN7RyM1fVIfz9OtPzNSAhb0SepIT27ZlwTBkhOPHseHB72DbE9/HqotmI607yPf0YPOxIr791FaUWxdCyvcidDyuqXLGlpQ9aWKmLPCCxltT2zLPBtdUKKoosbF+Omd9fYSBI/Tdo5a1EwF9EtQbkXkE6MK2RdH6aXbuab9/FJ2fro5+PiN0/tiUxG4QgsW6MCGd5V89XiOK0E27zoAuyVQKp/K3DdUsYXDTc1i1uBe//pE7kTYUSPb2e0MakBJ4xDoUR4HqFoqsQqH6RSR+T3/zXLoA8WOIRW5A16knvIa9+waQzGSwactm/OzRB5HvbkWg+FAMBQcPHsC8mf34wu9/AT2ZHiSkDFgs2LZQqo/AyOiQNRUO9TpT33Miye/tuS4G9u7jWeiHjh5BrqMNt7z3dmzc9Dz+x5f+J9KtnfgfX/wyliy9GNlcDrVanS8ypXHJjgpFuUlpwFdDQpx6P3lzW6P4E3uKkdGITTaXJeCLXuopxLtXwfTJ2JQNA35moD41Auc5wlESgtv+SVnPsXhELSQfxw8fQm9fH4s8eH7IU49kWRdTlKIUGJHXdXgIzXEomofg+AC++2//iKMDO7HqsovRmk3juWc3MkP18stWYt6c2TBSCRzbP4DHn3gEd971fqi6ylmRoeEx7D90GKOjY+yPGaQ1ULfgQ0fFkXH7Bz+OjjlLYbT3Qct2wfUVaCRCEa0Nk+OmQrYovEW1E9KlE6MWmwH9zFbv9ccrcf3FrbmDovHbSBwpfoRVqSGRTnEZynccKFS7kHyeb5BKU6mIOAg2kok0v27dcpBK6BgcHkNfdwe/B4kspRIGwCpS5AyI8yqAP2RyY0PEg9mO4tOJz0pOndgwsW9xvimhp0/5xrVSsYB0liRK5VEtlj+k2K/xB6Y95ZK0GbnvqtAyoK1je9QhGSJUJQQS6WcE0KBw7s2yqsgnMiIPRwBNrZS0Zpp4runRBEiZemIY0Fh9g8CJMpCiQ5uf1xwQnLj5fl6778z28+kBiYhsHkJZ5So6tfqmlQByWEJ12+NYf/+/IygdxqJFc2BqCdjpdjx3eAIPvrAdXrYTRksXQup0ksQ8DkF8E7tLWNYoVqS6Ok9REyJjrADHajA0tpWutbgmYg9HYi8Nkyz+Lfb4ZCZPxCuitn66PvTTrRLX7OPDcIoHTgfo02V3zzQlz4/jJZksb9NepM1Xq5eZ5U4pdwJ3RZPheg7s4SMobtuBd1wxBx/7wO3IJnVI5vZ7Qgbp6MVol9PiyRDC965NgiKCqU7za3mbR+0CQSDDD2TUTRfHjg4ilUpj43PP4cc/ux+ZjixgAFpaxfjEOC65cAV++zO/hYRjQHd0aF6CVPrhexMkGMwtbiFdaDF/HiFNDQhDlApFZLJZjJcKcGVg5pIF+O4D9+Pvv/bPWL7ySvzxn3wJs+csYMCh8oAY9CJaHaa/0a6Jlc7iR8cRQQzRTea6KQqg3wrTKQC9SRft1dpzp+p3bIrIpv+sr5Y3ZECPQJBmKyhqCK9ehhQ6/P97du1E34wZyLS2sXpTIOk8PMFyQz7E3GIOIAEXsl0ApDoOrn8Ya3/2fUhWGTe+7Wo+dJs3b0a+pQ2rVq1GwtBRKRVhWyaKpXF09nTASCWRSKXZaZgoFHHs6BEMHj2CYrHIe8L2JAwWapix8GLceMdHke6ZjyDZClnLQAmodCOMolCSiokP0YmODzaPQaSjT6m6XwBAjyJzzzJZD4ERSHxLcSdSKXlT1NfHX1+G61MWjL6jAtclBrAOTZVQq9nIpA2YdQuB73IURJ0hlmmKqIeEOtiSRpLJ8Vo2AH0yQ0PrFzsi9Lbnu+A0bYQuTM8koEsuRyVsrEMF9ZoLQ8+AM8JNNzIP9EQq/XrUccVyZ0LK1IXLO8WAClp1+o6e6UAlG6apxPeC44dcEqRx2hKNdI4gnZwBsjsE6GQFxcpFYmdNPxsf5XynOM7EMJzmMdMBOqW7SfaLpF7J1LeoPiR/FBNP3Ytnf/oNZFUTPXNmw27pw2Fbx7o9x7F5/1HI6RxS+XZAJqU3LWprFqBMbHeyiXxdObse1dUbCnBiihpve5q2GZ+MqXKsUf08jsQne9KjKCYgQCYy3Wu/nRugN2PEyT/DdIBOXV5imaK56uSY8hRSZqvxuSBAJ0KcH7g8QpU4CkSSc4YPw9yxCx+47gJ88D23wpBDSNZL34qTUdHJIo9H+C5SSG8i1GwI3FUWCFF4RI9rOzwAZXy4CM8JUS5X0NHZhb3792Pdxqdgyx5Gq+OwJQd128T1112PT9z1caiOCsWUoHvitRyrCF/2oCUMqAkDrueiWq3xexILnuozqd5ecrXhBB4cTcLf/tNX8ZPHHsH77/oY/svv/ymS6RZeFGLhxwPtxSS304sO0HNOkckTV2dK4B7/s/ln7Is2merY73vdZWVfXSOPAD0kwTYbqiEjqIyjNDEEz6nhIPWJGwY6e/rQPbMfSqYVfqjBoiyZpEMnT893kYBD85WA0iB+9C9/i9GDr2DezA7ceN3VqFUrGNi/Hy2t7ehfvISzKuVSAcmEwYRFy6pzrYxGJJJaFPWNmrU6xkaGMDExwc5VsWJh4MgIDo5V8Ynf/hPMufBy2GoOmpHjiFJE6GRExaILb3XKlWkqFzQrF57LYX7tZmDyma/O7TTF7RwR0ihgmgcd70UJPivqiRQlmVOaMujYNEVQYkW90A/guh4r61WKZX4sjQ3WdGE4aXRwIpWA7wXwQl+kNaO1iw0l/ZMMYLyMwmeKp0vFMdH5b9qcLuUZnzFKBLLyheRFTjLtAQUKgQW53RSF2wEC32HtkwSlF+kPNnXbUHqKGLwKfBI68lyO/AjANUmBR1wNSSWdUfYaSQXNpnSwoSKUomleTRE6LRqt8y8LoLuBBE+WQdnzvOoB1iD23P9VbFnzPcyf0YJcVwfUGYvx7MFRPLx1H4asEEoqIwBdSTEJWZQkYrMp4JxOAmU/6AKyv9k0cCV2lM4G0OOyR6NuTsEAZfjO4SD/vAE9Bpm4957PC7UA+gLQaRWrtRL3olPK3Y0Ancok1uBBSPsH8Ml3XY3bb7oOTr0Cqb71m5EjFevaEoBH7MKQ+riTbIA8coMjoPccD9VaHXbVRn2iTnwq2LaDnt4+zvseGx3CkbHj2LjleQyWRmD7Lm5/z7txx+13wAh1wAoQVD14NgnP0wf1OBVJur7lahWjo6NIaAa6O7vg2Q503YBJg13aWjBaLeGLf/2/8dKe3fi9P/oC3vvhTwKSzmBONwKQuJ+eFOVOd4tNb5x+jB/b8Bibg8Qpu+ZEuKFYfWr7w6u32VTnodkJOJM9+WpAJ6MnZgwH1EJG2cnyCA7t2wmzMoHxsWEMDQ+ho7sPK6+6BtlZ1ANO+vYGLAoQFQU21c8kil4cFHa/iK/9v3+B2R1pXLZ8EebN70dgW6hUq1AoWtR1XtsUScFqCuxyBZpGE/QsTg9TLT2VTLMSnBQGPIyHsjkjE2UcOD6Op7e8gqtuuQPX3PZ+BMl2rqOTMyCc1BjQTxAtfNWMYV6nKWnjM1m78/WY+JqKq32SKxz9ipW3NLFP6axk0mk+tBREU5nE9ygS1WFWK/BdF5n2NpFfdj1Ylo0Dh47ggpWXgmobtktOgEHHFMR5JaMp5ksLz55+KsQipkzaST7TZIHo5wvo7MhF6xNEgB5IVCMUpQT6dJQFpMBCphIOVSgoo8bdFhUyOpD0vAgtqUODMh4cVJPiGeXkNcCJ9cmjEJ5KeTRbQiUnS4LnkyLaSVLuFPtF63dChD71Mr8JInTKVvgKja4GMooNjOzGsz/4CgY2PYrli2ci0dKKZP8yPPDCK/jZ5l1ArguhbiCRaQGUyQh9sjJGsq9RWj3KiPN8juhiCzsWReZnGaHHaXk2A7Qv3oSAzvwC5iXQSfBRrZZArWvk/LuezbFB3aqhfnQ/8iNH8Dsfvh3XXbECpfERSNUt34zjcTYA7MULm8Cpdk3RYFkkuWqCgJyiBUrD07/duossUjBkA57jwiA51nweRjaFY+PDeOzpJ/HEs+uhpAx8+nOfwTWrr0FAfcp1G37NgeQHMDQxF53StrJGbVAjGBwcQi6dwdw5c1ljuFKp8uXPz+vHwN5X8Gf/6y8gJRP4n3/115i3/DKe30uysBSd050WhNLvpAd/poAeg+sJoB4jfWR0GhAd2aFJyD7RrMdnfqp5nxrhC5M1XRWmKRpsilrFoRDOF2ejnSqgBUBxEDs2PQ2zPAYZPgaHhqAYSax6283Iz10MKBn2qm1fYeapb9eQkGxIkoWXHv0xHv7+N3DjqhVYumAWVIpeVJJzJIIGpXmIpBEyoFNAVK/VocmkBCg025lewV8+4GlKVKBR8y2oj5dQskO8tO8YRm0V7/3oZ5Hpmw83iCLXaCFFAutEfWxB9Is5m/GFaHaWzsU/fz1g/uRu2uRSCDPmuA5LFtPNI60EVUK9WkcmZSB0CJhIKtfG+kceZH38a2+8QYSlRgKHXt6BH97/AD7zud9GKtcKNd+OykQJqVweNgEZa2ML/X3y6slBImdNQHx8OwmZjkSFTqGd/XqsDG+F0zQKM6ALX5hLbZ4UgAB9kpVCQKuwbZFcB0klFArCsAAC9FodGK0DVZuJXQ4ZQIXq4yoS5FimswC1SGo0iyAAbAe+kYCSy1GRCRXHhK4oUKnESHVapuRRXTeqoUdlDAEekytyQlT3CwzonKeRQtbrCEi6lZIcYQ3lvc/hmR/+AypHXsaSBX1IU2DV3o/vrduMdbuOItUzGx6dbeJ6cMqdauhixCnPMue7qAX6oQ9qX2NT1VCBEYvJ6/gWoIu14DK2qJ/TXQxmoRKch0qFInQB6NRiKMkhqtUyaof3YY5TxOc//kEsWzAb48PHIZW3fjeuYIpTFceaTWl3iiisugXHcRnQA0r1kUwgcdhqQFI2eDO4js2HqaOnizRnsPfoQfz5//6/0TGjB3/8p1/AggULUC2V4Zk20rpQFkPN4tcj3XcvDDE8PILhoWHk0xn0z5rDqbJ6pYpUNgf0duOx+36Av/nHf8AVb7sWf/6XfwU51wGoBkc+vJkY3UT6/Uxq6Y2U5AlI/mqQbT7QJxi7eJNGKU3xN7GZm5KvTWb1RMMgQOzMbqeM0Okr2wToPsLRQ3hm7cPw6kX0dLUxEo4VK7h09fUwumfD9w0ouU6YDsk265B9E0pQB7wK1nz7XzEy8DJuXL0CnfkEauUCp3Ydct2JqUrpdNNEuVxCwtDQ3dmNWsmEriY4gqdomxyrMPBhaCqniMk+UkZUSuQxUvWx4aV9uPG9v4q2+RdSPgUeZZgaUo6N1Ztcr4iQJLgCESidsGBns4Jnts5n/qipVzh2ScQrCCD3oGsqTNth/gHDkS325tNPPYnu1jQW9s+Elk0imBjGN/75q4Bbxyc/9xkgl2M5zp3rNuB79z2A3/38n6CVsiypPNY/9iQCRcfl11zL+tsNDYloo3KE/irS3mQXRLyfY6GOM//OZ/fIaQG9KUL3GcxFfC7cQUmQ24IAsmOKPW5OcCtleewInEIRh7bshVuxUbMtuBTPEKCrGnM6kqks8vkOLFq6HLllFwKZrCgZyhJMis7JoQklUVuPAT3qrmFSXJzhaCLFTTETJwyuOruVeWMefdr1jywUlXd8zYBOCY6giEPPPIhNP/saMkEBM3pb0T57LgZqCn6wfgv2FFzo7T1sq2l8NYlFxYBO9pfvNMNDo4CBhj/RVRFEQwb2aOoafXta46hMHIGaOD+NlPqUGvovS8q9Aegg5T4KaClCt5hASyUn4j1UykVUDu7BZTkV//WjH0BPaxoTI4OQyjsfIpcgakeLDSql8KiCJGpwAsB9+O4kE54eqYYqSkMl1AplJFRixlNw5kE3dISqDPIp/s+//DMSuSz+4I/+EK1tLTCrVciBh6SmQqWIxXQ5pU8kFxL2p2i8XCzBUHV05NuQVA14lGJsa+OD+NV/+AoeWvsEPv65z+DOz94N6ClApyleQro2BnH6d7NQzimPT7NNjmtAJ0qcT1rn+EUaUUfE1DzhlEcAExPemghczajeHO2f6dE+GcudfDDWhKCUu+qhfmQ3Hv/Zj6B4NSxftpgJWYePD+OKa2+C1DEDVh1ItPWhYoUMyppEIxILgFvGA1//e8zIKZjX2wrFr8PQRAozkCRW4HN9H5ZjoVIuQ1cV9HT1QJM1JhlRAEQyrnQj0pZB7SuqinHKtrR1Qk21oBoaGBipoaN/GWauuIqH+rCDGOcpomgnrsUxKEYGf5J0KIgik6pB/wkAvUHki2vUk84cZS3o+5iWg2RC51Yecnooxf6d//g69LCGD91xG7L5FCrHD+C5dY/AqUzgHbffBrTk+cnFnbuxc+9hrFz1NijpdgwX6rj3hz+BbOTwG7/3x+zQ0txpVuWKnEmKlqbmMcRKUQQfA3ujuHmmW/CsHzcdKY5HB3CiiZKLQp0y4u5DCSVUxifQahgiCzUxhMFXNmPn5g0Y2LkZxeODMCyV2yAZNmQZlLqnFDLlJRUtyXMF+ubOx4rV12DhqtVAdzeC0IfFoJOG7/lQZeEQ0YpxFMnrI3HZYjqW83Skp7NesNf5CdMCeuBxm1SoJaASpbA+jC2PfRcvr7mHx6XmcynMvOBCPLTtIB54/hXUkh0IUzlBYCUyg5IUzhfZoRjQNQJ26j0nNvYkoIujHIoW9LiLgCP0KJD8JSTFTeJAJIlLEXpEbiVyKM3NqFSL8Kl2Thksn+iLPvOYSvt34bb5vfjtO29HQnJRpJR7cc/6kHvM+S6WnNvWuMVJYba5SDFRKp4UgYTR5jYFiQ6ThF0v76BYC91tNE6TBneMYXxiAqGiYqJmYrxUxl0f+5ggTQQe67jVq0XUyiXMmjMXARHsfCL3qI2UPonMJWSN34N6HaWWVjjlMv6fv/87HBg6jt/9o/+GCyk6SaQ5LUmfn6JHSmtS2p3APRbAmRbM49Q6PXAKPoiWtAhVTgjnI0+A/9SUco/zw5FhnXzBKcjenKU/wxB9KqATEJIBI1tHtW5d9TE28DIe/vF3YUgOrrpiJSqVCo4Nj+Gmd9wBqWs2nHoIPduJshUimZChhQ5QH+cI/Sdf+z+4clk/NLcMuzqB3lm98EwTaibD4kBHBwehqgrS6RRnYxzTwpKFi+E6ZBToQIuSB4EVXdt6tcLO2ay58wE9g5KrQmufzVnSpVdcB18hdbkkAo6EyDMnqWDhRDRS1nGEHl0aOXbp42sRlYleZzt4hi/X7NCJ1rrJGHgS1Onylqs15DJpBgyFh0yE+PevfQXHBzbhD3/301ADE7XCEML6BIrDhzGzswWKFKAwUUDN8pFu7UHNU4FkK4Ym6jg8NIELLlqF+ctWIZBTfHYaZY9oulWcco+39KsBnRb1/PLcpwNEvs7caib6a0WBIuTImSpIRIxDvYbiKzuwdd1j2Lr+EQzv344ETLSl0kgoWfEYCigSBpzA59Y/y6YgQcbKy1dh8/ZX4GoGbrzjfXj7+94H9PXAo7Y/RUcYaDyHILYVDRXMaBjVdJ//Fx7QfeoqCAHNoC50BIXD2Pizb+GVdd/HRQt6kEgZmHPRZfj6w8/ika0DMPoWwJZF94VKGiUKcXKieRk0WDFKuQtAl+DTOvPgL0ofN4E5Z5DiCP3UgB5H7HFrpojShaNFNXQqC5+h+TzpmT6hfHKSR0znkE6XX51ufzQyZdS7H00z5Z8BcUVIgt1GpVxA4NtsD+gn8UVKxQmUB3bhgysW4e47buOMbLU4AWlkYEsYk8hiVaS4B51SThPjE6LxPWpXiyNh1nMPAMsJoVEttl6E4tYxs6sVB3bvwhOPP45ctgUf+7XPomo6yLe0M3M3R324gYuf3v8jbHrhWXz605/E7EULgdYWYKLA7HktS45BAGt4HGooQ01m2JzT4JajYyMoOzb0fBZ6SwuWXHEV5GQqEsARwjcxmPPo19PW8CgnSrNDqXdFsAvJK6L0f+xNmo7Jina0wPQQZizH/cVEWoqZ9PGuOrGZuimhLsG3XfEarJUcFYbZV3ptW5IiZ4uAlCQUqTZbL6EyegRmcRiSR/XtAKZlYetLO1l69fKb3gnIaRSrDtRkmklGDOhuEdbRvXhl01NIemX0d1Gqt4oE9bURydDzMTJR4Bp6e0cHNF3FxNgYyqUi5s2Zw8bQ9YgtrEIzDAbz4tgoJFozCRidKGHB0hWohQbGLBVyvgeLr70FvknRtgYlmYFdt1CuVNHZ08trVqe0dNSrRIH7JCjFIBrX088vIJ0e2Tl9FT2EPiGJZshMVmtO/HjEO3EszoioEZh7pM1cH8buLQ/CKh5CS1pBWvEg2UV05QxMDB/BmkcexKUrL8PSy66CYwOunMax8ToqroxLV98AGJ2wg05oqS7IusFMeUoja0ZStA81fXjRSy3GBlNGZ9JlemPWT5D1RCAgMi8hPN/j4UxESqP2T9urwyAOjO/CN20YVPsOVRx+ch3W/ugH2LtpIxJ2Eb1ZDW1Ej6HUkJqBQ+1LpIUQBhgcHUXddnDh8oux6uq3oXfufNx33wN47OmNyPbOwPXveTeuuuUWtM6fBxgpAEmEocqCJ3QjYRUS02IBlKieyT5H0xmdzkifoTf4hjxs2gida2Iut/upqg9veC/u+YcvIu8NojMro2fmDNT0HL7x+GZsH7Ggd89F2fGQMjQOngLK0MXts1EdXQzkEpEGt7DFqBV1m8WaCWwLue1sUrinWdqV3d4T0u6TverCDzx3QBc90q/1UpxbdpCeTfwNxqxouikZTCpRUBaJptFZZpVnZqgyKfGFmBgbREdrHocOHkA4ehS/8fYrcdNFi5DRJVRKE5D+8e/+irXcG8IAbHBENE73arnCf+M6U3Sh4o1OMhAVR6jZaF4Vul/F7PYM4NRQHBnD/LmLcPWN74JXJYZvhvtok6k0ArOGb//HN/DQww9g9TVX4qIVy3HRJSuQy7cwAY8kQdlDh4JEgkhcOud0S6USA/pEvQYlk0SirQ3LrloFKZE8AdAbjsm0gB4iMC1u+yEPn4kAEU+nwQuM00R02B0boe8jk0xPRu1UIGZLJbEGT0z3iB0CSiNKRLKhnlnqRY4tfQzo5G2+RmKSTy04kctA/baU+XDrBfhmCUpg8wag61es1DBw8DgS2XZccuW10FMZFKohWjISVK8OuCVYg/ux84V1MOwC5hCgO1UkdBKKEEpPFdOC7XnI5XJc1igVCygUxtHWloNBQifccCrSlNVyGWalhKShoTWfx5Hjw+ieNR9lT8UItSy2zcTCa25hpUFmISsaiuMFlKsmsi2tSJDIiqwhkUxwKeYXCdA52xDtIdoWkxxr6rsl+Q7yvD3uJ5f9CYwdfApjR16CFtrIJUgTwETWCHF0/2489NNnccUVc7F8xWUwPQWBmsVwyYEdGlh23c1AeiagzAbcJDvLVNNUjARrDnghJ9cbIjzCeApA558NH/KNAfSTmUxWM5QCVOslyEoAVQlZVjiZSjLZE+U613VSSAAAIABJREFUdj35NJ5/dA12P/sMMr6NmTkDSb8O3a9BpxJGIouj4+Mo1apI5rJo7+7C7LlzcfGKS5G78CKgYuIn99yLpze9CDmdRevs2bho9Spce+utSC9YAiCDIFBEhoN9BF+Ae6R2Fn/uNzOgh47FBFlIFsZ3PYf7v/m36NbL6Mhp6O3vx6Gqj28+sRX7qzKSvfNQtT2kNOqAorwsrdWk0mMsHCMAfZLpzoTNaExyXEdnnPEEMTNe38YwlgiHThahx1HxmwPQVWa0x4DO7ZtMQqb6ucOyvI5ZgyL50JQQxbFhtOQzOLR/AGpxGJ9/9424bvEcGLKPMkXof/mlL4UxUMekA/bqIs+FxSsY0KkuEvcbCmvgSoAlKzDNMlp0G1J9BBlU0ZVJoDOXwwULL0T7jMVAjaQASQjDR6qtnVhBuPcb/4Zvf+cbaOvKobuvE/3z56OlrR2macN1fCzon4flFyxHV9/sqEAbom7bGC4VMV6vQk4nke7swNwLL4JkGCfUzuP6uejDPbX7xSImfIqpbkY65ApppsEhYKS0h0QgaWC0PIrOXCdHNTWrxspTlBpsljRojsgmW4Xo/1whBhJKSChkNCJREXpvAnhKM79GQKcI3fRFi3MsoEHfAIFN8bqAEyK0hTJeeGEL9gwcwuKlF2PJ0oug6BpH6LDKkMM6nOEDEaAXMbc7D7g1jtB5LY0kL0/dsrkmT/r6jmWhVJ6AYkg8BpUmp1EbVuD7TNgIXRst2QyM1lYUjg0h09bDgD5cB4y2mZh/5fWi5aVSwaH9h3B0cBg+FGRbO9Azcw46unt5bjpLjEyN0FkFKY7Qz6ZP4LV64qd6HkXotL7xhySlMi4KNJx+cgKTuhYBuQPPqnG6EjxnoAA4+1Devg7l8SFkEzLSugdV8XFs3ytYv+5FdLRrWLhkGQ+28aQkCtUAnpTAJVdcDS0zG+m+KwCtUzi9ZDFJAk0ToO6yNzE5z4B6s6n7ICIgR1/q/K4fZcum6kHEaW3an4oSwHFrQhOhXsTxQ/t4dDKlgEef34z7v3kvBvcMwB0dw8xcBp0pDUGtgMAsch/5mAdUwgBGOoXZ8+diyUUXYsHChVCohTadA6om1n7ne9i89SXUXR9jlSo6Zs3CHXfdheXvvANI9wjHUhSBJzOoTdF5o80izsVwaUXcXltu7fXeh6d+vdPbP9ogAXwCjJQBWEW8/NT92PjgPVjQKaEtb6Bv/kJseOUQ7lm/EwW1Hdm++ajZLnTZhaFpcHnPRbM94lIP8TfYC4/aCDmQjSSyI0VDcaYlStY2Oi3idPrkMJZYBVFIvE6WUKMU/S98hC5BjXhq1EnEKoccDFCqnTrKHHiuBZv6ywMHhiqhUhxDOqHjwMAe5N0q/vxX340Vfe2QXBPlwgSkdWvXcQ09noNOG4AWTtc06KomDDozPifFPuII3aMIUaPZ1uOY2UKB3iGUj+3gdFhXNofutl4ktA4gzMJxk/A8Dan2HrZ2j9//Y9z73f9AIFHkZ3HLWjKdZrnQnu4+XLv6Wly7+hoRd1pErJAQahoqnoeya0PLpZHt6kSqo5NZvs2CMlxfOYMaWHwYKVKg2lugKmRi4DIM08JK2HlgL17evh3XXHMt+lo7GCYp21e2HO4bpnQ33VhKlbswiIsg5CspJajLEjKKAapQwXcQUl89EW5YPUwMLnitgE7xFilZxqqyZKgJTgSkkEyvxzwIoRtgYs+efdi37wAWLlyCyy9fyZ87sEoM6NbQAex4/kkk3TIWzeyA7NJo1MhkUT+vrMK1bO6hTiYSUBQJdbOCUAOMNNXRJOZXUIRTq5Y5jdeay7LjUC1VYWTbUQ8NHC/7SHbORv9FVwJUSilOYP1jj2HfwSPcktXeMxNLll+CmQsWc3sXA1Q8krFhQAVxSYSZ55b2OifTyozRCL55TCSl22OZVfHKlFo3WFrUg2uWoUnUikaeFAl4DAPmHoxtfRKDxw5Cl30kNR+64qNSGMWB/ftQq7no7OpApU5jaTWUzZB/zu5fBE9pQ2vfZbhw5duRmjOPHTevTuWULKAneS9THVk4m+K/FI+LlsIYjs7v+jWTU+lcUvcJgTwLt8ghArcGI61RvQj7d2yFXRnDBcsugDs0jG//y9fw/BMb0JttRbuRgmxbCOpl6KGLhBrAp37ybB6dc+Zg3pJF6OufhdbuDiBFqfpQaMLmWrFrzVpsXL8RxVIFNWrBdV2svOJK3HbXryFz+Y2AmuJuAt7wdKejSl0zmhZJ6YoMXOPWnH4/pw10/p98RoBerwhAr4zgifu+hn0vPo6lM5Nob02ho38+7nl0I36y9SjQOR+ZnrkwHZc5H0R8pfY1WrM4KGQyJsu7Cqc27llo9KU3yheCDEdRNt8bnS7RxDUOtEQ7Vyz7GgN6A/B/0QGdOiwooKMInYhwTA4NWZfF9R2O0EPfgW1WROZKk1AvF6HJIQ7t34fZKYUBfW5WhWdWUSkWIO3dtTsOUwXTnafmKAxWBOpx7yxHsw02vGDFE4g5EvXTjmJejwK3uA9De59FRraQpJF4vopMbjaQnAGYBOhJqJk2EJNr59ateGzNQ9g3sJMVcIxUCl29vZi/YBEWLliMhfMWItPVC5RrnIKnyEdNpRAkDHiaAj2fgdrSwkaUyHfxhmjewNNF6LSlKqYJieQgiQdABkKIcZJuGiwiLn3rP/D0s8/hhhtuxOWXXYGkkeLe/GNHjyGXy6NmmcJb5z5LKkKQG0CA40EJA2QMHQvnzEY3GSTa3vU6MpoOlaJ1MiJUM3yNNfTmFhChm3wimJDXR+RG26ojlUhyKnzj+g2wTQsXL1+OGTN6WCJWkhxYxw9g28Y1SLolLJ7VCdmpQSWY1g2Erg8pRS0/GoKoBEMzVJ16FYFOjhZJlYpaMtUfXctE4FrIJEn1jEgxMkIthaqn4XjFR2f/UvQsuQSgLoexo3hmzSM4NjwuJrElc1i8fCUWXnwZwpAAUkXIEYCA7qgCK047g/r5jTBPb3IjQI8idLqO7Hg26xSELnVS89hZmQokRHYIHNSPH8Lowe2oHXkRY0dfQbEwSu4ZFInuZCY9JhfS/ARVS6BWJwEmmmpHuvwKjEQGNdeAn5yFCy65BpddeQ2SM/sBxQB8IlWkmP3u0RpymVBQ5NjhiwOnN9ghIiAnQKczSlG7TipiZhmQPQzufRlHDuxEf18burrb8OKTa/GDb30bpeEJzOzoRXu2Bb7lIHAsZDNJdLTloKczmHfhxWifORP5vi5Al1nvmomH1BNNJJ9EGuVde3H/d3+I44ePYtaM2RgZHuO2q9W3fwCrP/V7QFuf2Et0Hom3QfV91xFdOCzBOQno4lJPgvsvfIROPASbWl8UOCMH8OC9X0X52HYs6jHQ3d0CKd+Br3z3QTxzzEF67sXQW3pZ2Ejza+yoBpRuj9qFxaQ14RCJtt2Qh25Fms7NtCGhLEe97DKJUEXuZdN+bGibN4H6ZCY5evybAdAjydepgE7SrhQM+L4Fz64zYNPwFatS5DMweOQwVs7pwR+85wZ0SharxNWrZUjbN28OSVYylaI6tJBZ5Cg9Iiqw4D5btXhIwWQKmytykgy7NoL2VgfuyEsY2f8MskodsmfDrnlobyfC2wLAygJSC0DKTqGKerWKXbt2Yv++nTxMJJXNoqunF3PmzkNrRxcoX1gpVpFN5zhrTMEaAYCay0DJ5wCapEaDV4h935xWPAunl2rQRcuFntBASeqhQhljtSpqvo+SZWG8UsGaJ5/CCy9uwbz5C3HB4qUM6DRicGR4BJlsDiYp1EVFXkUVUYdKdymEhgApVcHlyy/EyiWL0UG991GEr4akI+JCM4hU8tpYGUI1i9wPcq0UwRYngReKzCJwdz0PSaoP+i4Cx4ZdqeDlLS8yI3LpsqXo658DJaUChUFsX/8oUBnGwt42KK7J34HQYHRsAq1tXVC7eoSYB0lrGgmAxDzkgEsvJqXjVRW5TJZJTZ5FbW80ItXkmn3d8jFhhhi3VSxeeQ0SsxYyOtd2PovD+3axHK0ZyBgq1NDbvxArrrgaiVw7fGJhk3DN1Ci90f/flFI+i2v/uj2UIvQTAH1y8pdoERMz5invA4WMZwWFIwPYsW0zju/ZBndwNwy/yjOOJYnEJAjwXMhyiATJ67K6nA+HJtTJNAwpDYk0+d0QZVtCTWmBiQQWLlmOG37ldiT6FwK+AscJoGfbWOec9kMs+qNQdP4qQH/dVuO0LzSZahdsaCYUEmvXN1Hbvx1jQweQ1l2UxwdxeO9uWNUqi1bVyxZkqCw/nM2SZLCGTD6D1vZOkfHTiG0dwAxs2LR2dA6lAKoXwKDsUqGC+/7tm9j27CYsnb8Ids3C8aPH0blsJW77/BfRu+JKJn+GpDzH4j+hkFImRcSpgB6liuMv+gsP6AS4FMaoIUZ2b8aaH/0rEs4QZuR8zO6fgWNVB39zzwM4GHaibdHlsJU0txcnQhO6HIpgitvVhLgRB1GRYA05tiSoJP4dk4AnhaNYZ0DRG4Au1rQpYxT57DxbhO9x2v3NBeh0OKnUG1JXAFmCSLOdZF4p5R4ygbaMjKHCqhRgVcsojI7g1suW41NvW4mMVYBrVmHVq5D2bdsSEphnqd5Jm5l1ZKmBPWAvijzV2L+n6yIcMME2JDKDJqsI7QIkfRT1gxtRPPY88obFOX3fpV7QbqQ6lsC1W6Cl+gA1DzdQobW2wS0WoVF/Gt3pgNPB1MkrBryaBatuI5UgA6bB8QPYIEJVHoneHhJ6R+B7zO4VyYOIjnYW0S6VDOpRRH60aOKp557F7kOH4CjUQy9htFxmqeixYpk17XUtyR4lGVjbtEXtiAxBxO6ktVGUCMwlmvjkwwgDLJk9C1dfsgKXXrAYHcS9o3V0gQSR6xtx9dkbVYnA3KuK9aNIlmJBWYXHg1jENAtaFhKM8G0TGrUM6irKhw9i18tbOcXTt3AxZvfTuFoL+zc8BmvkAPo7ckgQ3SWhY2jfAWzfvhPpTB4LFixinXGSxGzv7KBwHLYM2MSlsGw+0NlMBj45DrUKDIrcLRO5zm6USiYKVghLbcGS624FlDRKw8dwbPs6SE4FWjKLmgcMF010zJyHJSsuRzLXLlqLGNAndevj9isurTQ00s9+/V6XZzQAXaS2meEeWXk6niG1m4DUnSjFXsLxfTuw9YWNOLDnFXjFEbT5NbQnaFNQY4fDtIqQerLpWmlERFVgmQ4PKiFQ09UkdBJSsn24kg4rkcPA4Ci0VBarr78Zq952C9A5g0GdlPhk5iGIQowwlxGgR0p+082Tfl3WaMqLELBTpC47FrRaGaiMozhxBEcP7sCxQzuhSzYWz5+NvlmzuQvCLNZguRLS+Tbo2RxCYsXTQBU9Ba/iwPF8WKSnQOuoU0aCtC0syLaNTl0Q7LY/tAaP//in0N0QndlW1MpVHPNUrP6tP8EV7/kgUq2tTYAO3rdaMsmlsxMi9DcboLu2IODYFex8/gk8++i96M06aFGruGDZIjy9YwB/9711sLsXouOCKzFSpTKejIzssO0WEbrM7azNgM5qAmR3SPHsNIDOLPcoQo/tVYOZEKU+pwK6IM4JhnzIA1rO4fbzZLmHEmstUNw0FdAt12TddseqcXjWAPTyBCoT4zCrJXzkV96O25fNgl4Z4ZS8WatCGtv3SkgkJwJzAmkWeWGNaeFxUdpP9PwJSTqhgSgieJmGJ7gGZKUMGPtQHXgC1ZGdaE8BkmNDlQ1YtoxE+zyYZhaJ3Gx4Ug51S0W+b4EYk0QKOGQUSXFI1mCZFsq1GjRdQTabZeCklCPJNdfcAKmODuTnzAIMifvOk6Q2F81rZ4PVGAAwfdTrShJKUXr9mW178e0f34/Nu3cj2d6OVHs7qq4LPZPhoTOlUgXVchW6bPDsYEM3UDct+NxyE6UzYzUzSvnBhxb4UDwHrbqKq5YvwzuuuRrzWjR41RCG76MlSyB8MmbN5ASieKue7NvwqEmSweQIXRDsPBq0QJVSSmVFT6ZhHrmEIaJF1xJKWceP4Im1T8LIt+HSS1agNZ/BwLNrUTr2Cma2G8gZARLZHF58aB02rFkPxZOwbMlSKJqEdC6LBRcsQbazm8cqerIExyTBIKoBq7DrddRrNQakUAW6+2dhtFpFjfLNmR70r74V5piL7Vu3oDq8A7rswKCUvpqAlMhg5rzF6J67iPr7WHKWsg703ViQghdCzAz7zwHoEYkhSrPHgC7KA1GqncAGFtzhQ3h+/WN4bv3jqBXH0JtLolMJkTc0HmBUt+pIphM8VpUUtsgg0sAbs27zYCSPOgKojZPWhVLxiSSkVBITtTqKNQf57hm4+oZ3YMH1t/IUrHrJYqdIKD9QK6bo2SVob3CWzskaimsR5e9OaVVP1HEI4ZsmqpUypEoJlT07MXZgN0ZGj2D37q0YHT+MX3nHjVj17neISHm8CLWlE9CS8Ks2nCCEnkzBCwMWoUrpaZHGJ+n2hMrDWSynzns9papIBCG0RAr1XQP4ybe+g72bXsKSWXPRmsjg6V0HsOTDn8Jtn74buVmzKJwUmSdJhmtZUCjAIbGaBjt78pvGy3aOcHIOSHRmTz192xpVBj1IigcUj2Lzuvuxbf39mNuTgoo6Lrz0Uty3bhP+6b6nkV14MboWr8Th0SLPNk9pFLgQaIsOKcrOxSl3gRCi75wkYOMyRQzsccxFQO57k8IyTbn6KEATr02BIxGyZdZGidL6saIcXZxzuTX0ql/Li5wb/4Skj+VoPDnLyZCDRIS4wEXdNXmyWt2sglWh6xVkdBl2cRzVsWHuFPvs+9+Ba2e3QC4NI/BIzbUGyT6yN6YLN6U7RJgxuVQxnBCgTzZ0KX4SstkKpIrw6z/A0PEnIderyEJBiqIDAjunhEAxUAtyCLVOKEY3HCeHhDobqe45gFMEKNpN93JP6XipwmCtZyRUagWUK0XoegaZTBdyrb1ItLQBKRoD6sAh5h8pxUXRx8kuCR12nSL/iBgUE+ZYiMaXEGgyhj3gy//ft/DgxmfgZHIIc1nkaY54kkaNkjGlFjoJMqkacZE9EjWQZJaa5OgxJncImqLQgw48pDUZTmEMefi4/ZpVuOvmK9FNZbpSAC1F42dpdKzot+SohSduRaM2Iw1k8b2iwRtRiwcpjlH2JJmkSFz0UtLbUj84lQ6p1Uyj+ny0KOzTUr0sIMU/lx01yfPx+EOPQnEC3HLdTbDGj2DrCw9gQX8GHW0SvJEJPPW9J3F00wA6fAMpRcFEbRi2IaF72TJcduOtyC24GGhtBewJYPgItj/6MPa8sgsdXTMxVC6iZW4vbvmdT+H40D4UgxCLV16H46PA/v029h84itveeS1UjQ6/+OyakUCupQ0JkumUlEjIaNIoiMydcKDOhBB3vnuGzZqDZErsL5YliMZ8WnUisVD33ziMnA7URvHSmp9g3cP3QXWr6OvIITAryBkUdwf83UnshPufyUHyfb7n8q04dnyYuwiMRBp1kwa75JDJ5FAYH0ZGD3hinpFtw1jNQ+ecJXjXR3+dvCj4VQ9Ktovr7g7V3Q2Dy1dEtMtnifB6IrH77E1aM91uUlQnfp04+8S5Cx6XRnrDMlAt46Xnn8POdU9g7Om1kCsTsOUA41YF8y6+AO/92IfR1j8LxXodSiKJbHsXzFINlUIFrWnSqPDh1C2kW3KwvDpc10EmmeSRvrTHyf+jdtFUJsWT6cxyBa1tndi5dj3+9S//FnNynVi19GI88fyLSKxYgc/89/+ODEnDklNMmsgU1aeyPISVx6dHqntMKBThA+c8hH38+bX9ne31mipMxW6xTNl2Bxjcgke/83cIigNIJSW0zZwLuW0mvvKdh/DCviF0zFmCdGc36nQddSJnVrkklNA0kXHksdUqdxtRxB4Tp2P9AfHekfMXZVOFquHk+nEPOq/vJC+GuEasghKN7hbxT1QE5vc9caLmJLnuDICeP9L0gd+p15m6t87h+bT4kphlIgUeKONKdGzK1NWpZB04MGkaZlKDTZmsWgnZwMXowG50JXX83sfuRE9QRBY2B1DjpP3hHYlIcZwnjBYy8hqaejgiymEM5mLwuuwlITmtgDECp/YtjAw9BdUKkJV0JIk0SmUyt8BtNFbYChc5QM7DtXNQvT5kM93w4MAJNQRqNxwpDZMSKWkFctJC3aFZ6EkoShJJoxPJTCfkVBrQaZCDAzdwWUdcbICT34iIwwS0iIFOP2ON5nogwZKB9buP4yvfvAc7h0YRtLajLMlIdXVAz6RYQ5dqyXoYQiXwJaMdCJU8KhN4ss9eKqVE+R7QcJhIEIEIhkSOc2owrCqW9rTjjmtW4W3L56KNlpsCN4EFJy519CvfdRpDN4S+tVBJikUw4tio+ZvTwZkUCKKoLCpFRIeAexx9n7saJM9DaegYNj25AZ1GG668fBkqo5tx5MCz6OtU0aLl8MRXH0Rx2zD6wzxaaBSqOYRCaMFpb0fv0ovRM28xWnI5qHYB9sQwtr/wLI4ePgI914J948NYdcetuOqu2zHiFeFkswiMDmzedgzZ9ELMnb8M/UtmQVJJgdDngTp0I2IdGQi+dlF/8Mn7gKf3kM83oBOdgD4igaNp0mRADRpJ5tLFJUMZmkBQx/iLG/Dwj7+NiaN70ZZWkE8oXBOr18oslWs7dJADGImEYMrLCnM0tu/cjaXLL0Y6m0exXIXrkyALODuk84mqwq6XoWVacXyiiiDRiutuex8WXbIaSLYByXYg0QqTRHzkBMJAhZEQ5QtabppfdAam7xSnq8lIR3TQ+Dexu+UQIZO5OeR00iByC8O7d+LH3/8+nv7hvbi5tx1p10TJdzBYr+DCa1fj9o9/FFJbDoOlEpL5PIaGR5FNZtHb3gW/ZiGsO9CJ7OnUESaBRHuLmLhGwjqVMo9hpj7eik0Ogc7XxMjlMbp1Bx74929jfM8hzG/pgqcb2ONb+PUvfAHdV66idg2hfGYH3PJWsX3I1NcfWRiCDrIkpCUgOkliQP858zjOENmnAjpxbnweyGIDR57GQ//+v7h+riU0tC1YwW1qf/Otn2HfSBUz5y1AMpeD6dlQ0glU2Pk2OAsidA3EYBbmXNH+jexQ/NGmvjfHF0wgbQZ0sqPiTMfgTgRtluHlQGZSALpBCmnqYWcz2mDLn+GuPldAJ6GM13ijEmkokVphAMl3ILO9cASgB6Q34aPsWlB1aumsQHPqyDp1TAzsxtzWLH73I+9HzhpFKrBQq9UwNjYGyTscs9wjQG8A+9RNKnoWRc4zGtHIXfA6IB1FvfAjFEZeQCoE0pQW8UzWnrU8F4rRDl+eAccllTgZip8CzCxsJ8lC/7meBYDRB9NR4ak67TAEagmy5iCToYYval1qBdQsQMaSUhAgVSwXunJ6QOe56JEXR/WcuPZP16BGRDgA//D9n+Henz0M5NsgtXZiuG7ByOV4ApyuSdAI0Ol1qBThhVB4TjPJrMmwZYtbDaijkCUoKd4KqXpKm5pSpC4Ssg9UCxyJXLVoHj7x3tuxrK2d0/IpaiuyHT4A5OHSlCxSpSMeA91itTTW9xUcNYH/UWmBwTvaULEedby/4ulGMaNUHCIB+KKjwYaheziwfRsGnn8ZC3qykN39KAztwNKFfdDsBJ746lrUXi5jHtrRoSbgOAVUQwcjxFJsyWDMKyOTSyEVSNB8D2apiED2obWlsKcwiCvfdxuWv/MWDAceBu0AJc9A1dZw0fKrWRI2kD3I3JN9Ig+ClcQ8Ua87GZiL3wnH6XS38w3oIvgUYEXKeLzVlIAHrJSPHcDY8QOY09OCF595Ak8//iCDeWtag10tIptOMDCn0xmRYofEI4THJwqo1OtM+iqUKnjPHR9AKpPDWKGEbK4FI6PjOHjoMGZ1t2J03xaMDx1BprUTdV/CWM1FW+9cZDpnQUl34MJLr0HfkhWc/Qoc0uSXkUwRSBHvAaAy8Wu/TQK6iFuFOl3zJRGJftHCyWRKz8b4wf147MEHsenBBzC7XkB3QkXFd1GkKXPvug1Xvv+9PAq1bJkYGp/A+g0bsXTxBVh19bWoD41C9gLO1FUGj8LTPM5o7d+1F8sWL4HvuNBTlLULUTKrPMEtm03z7AGUKtj/wlas/eH9KBw4gr4FC7DLt/HxP/ivWHDplWIym5FF6ElwaOCUmmGyLBkc2qFCvEkAuhhJeWKE+drX8Y155qkAXbGLCA9vwP3/8hfoMOrQEjq6l16JnaMOvvzNn6Cu5jBz7nyW1q3ThLpsGq6qc1tfkvp2SYshUgGMlQBjG9OsDDgV3GOZIwHgwoqJkUJRnB7xtOLBOc2ALoQ9T+TQnDWYC6NzDosfTSY9zSucruTBSiaqgYA8dM+GRPohxP8IXZihCws+Kg6VSEkwrIIMPGiVCZQP7sPK/lm4+87boU4cguGbLPE9Pj4OyWdAjyKdE8C8md0TH9xmUKeDSuzIAHAOoDL0ECpjLyOvKlxfcd0iV3h9tQUeOuD5M+CS7KdXQ6uRheHnUKwoMHOz0LvyBiAzA0EpYFKLzIqPFUjkHXiURiO5VUrBGqI9jNiTBKREOpsG0JmxH01NiiVh45GRZQAvlCr44j99Des3v4TOuYvgp/MYr1nQKRMAoK0lA4MniIfQOOUesm2iaDxQAthyHaFCbGYB5uRxkkoXAToxFrWEAsm3uQ2sNnoMnbqMD912C9591fXoopGwZC6IgU7RmSYYtjFA06oTS5SlFLnbQGKGaQx0GqWjeFQppX7ERKO45kSfnRyY+ECdWECJRvRJNKGqgBR8DG/fjkPbNsArbUd7ysHcGZ2QCiqe+/4elLZW0Gdm0OarSMgW9KSGMdNHTfUwFozCSOtQbR1wSBEvgJ7XYac9HLTGsfrD74Uxbx4OWCHMRCta+hagZ/Z89M7pZ0NABoKmM8WEmvjzxgDffCBefWD/EwC6H8AyayzrCoXQnTghNsb37sCKtLI9AAAgAElEQVTTTz6Ko/tfwYWL+lEvDePI/l3IpTRkkhqsakloBAQyVJ3a0mp85VPpDMYLBZQqNXT19mHlpVdg+cWXIJCU/5+69wCS5DzTM5/MrMzy1d5OT4/pcZgBZoCB944AATqQFM1yHbkr6nalVcQpQrehU8SFpFudVhK1ksjViasVuYZmaZaeBAgQBOEJYAAQGGC8n572tnxVVqW7+P6s7K4ZjAEHu8FTIQY9011dlZX55/9+5v3eV3nOZwYGsAslZufmGenNcfilx9n78vOqr5zt7qPmQLnhKwOXuhfjxjvu5453vZ/0uq2gCUHMotnU1DUM9fffwX521ob4VpXFqOQucxfi8SCTFqrk7josnTzB7P43eOmrf0XKtVmslPATJg9+9MNsufN2PMmuU0n27t/PSy+/zPZt27nj1tsoL+WRImyyp4/a3DRGyuD4iWM88ePH+eRv/jYdGTEOkXEqHd2KUWlU1fSAVAbSomhYqfLaw4/w4mM/peQ6NNYM8KFP/yPGtu+kqcXpGBpFT3Xh6Ak0IyN0RnVfC9BIN0XV+gTMpSSjZilDhcT/FR5vBXTJkDX8ygz1Y0/xyF9/hrWdmhLpGbjyZh5/7QR/+s2f0DG6heHRdUpat9asEc9k0VJpRUiVZEf2oHbtD7lPI0CPRIUulKGvGDNFSYq0eluZuEoxZQ695YR3PkCX1mL0OH8V7xJX5u8Z0KOWw/mOQhBUF26IBPOOrcRjJEMXC2E7cBWgV5yGInk61TKdUsmcn6Ixe4Z7r9nJJ+6/AxbHMRplSqUShUJBAP3oeQA9AvM2aGmR4VazdCmz2GhWFaonKE48h718jO6EgWk61PxlbM3CzG1jZiFBYTFHLV/DcmbZ1N9Df24t9UaSl5Z0+rffTtPLsVxyGFy7hvVj3cRTLoZRUzPSCtD9DErFRJiT8s+Y8AKF6hP2WC6apbVclFS23gJGef4i8LV9+/iv3/g243N5uofXUyNGIxAnpjhOvU5XNk3K0MmaMeJS3pFyurSi5Z7WPBxKBLpyB1a+4IoOJ6QaTcPRfJLZBJVKQdr+CtTri3PsWDfCh9/9bu5YewVr1Bib9JDDmXEBcSkXhuBsIGNnsmFYRmukUAiprow16SSUI16gzoD8vvTgZVFHnIEI0M93fiRTlyWz7E3RZfjKBzm/92ns+VeIOYuUlhYZTGxk3+NLLP6iRE/epKPu0aHbdGbSVGyPutaglghLnHG/G6euoRkxvKTPvLbAYrzBjvfex0QQo9G5gR23PsDaLVfhtsakkcrFOSp5Uaku2iDOBfGzM+5fNaAHanpARhUlK/fy88yMH6VZXmT65GFefeEpTJpkk4YShRDGaqNRJ5dNq/5jpWrT8A0cT6NYKit72t7+fiWulMxkWTMyytYrdpDq6FQGOJPTM2oGeGh4DR3Cyq7lWTrxOj/5wd9Sq9XoGxhQvXbRUylLL9hM42hJpfs+MnYVg5t2QqaPZs3DSOTEEfed1NvDVHxFsa/V1zxHx77h2EqARMblVhQZlexgFX9uhsM//TGHXnmRV994nXRXjl/75G+z6fprqRSXSHdIVWKZxaVFOjs66e/rw67VVM82KWTBeoVkfxezp0/z00d/yic+9glFGBRNBGlZWCIwI34GSgq5KdIJynPenxxn73PP8/wvXmHejHH/xz/B5h1XUw9i9K7dTG5kM54v93FCUgbFtA8BXUhMUYGy5foXsQv/F0D0t/TQlcC/RiN/ivlfPMxLj3yJkS6DVGcnHWPX8OXHXuDrT/6CdVddR1efWC43kPloaUOYmQ7VGpIdT2vtV3JvSousPSs/nz5IdBxKjGqlxH52hr7aTw/75+EYdVh2X+Fmy/JtVV8vBOaXqtBJufvyH+8wQ5e9T7fCaqxrq7J7mKG71AXQxRVQ/u01cWslukyUB3qstMSH77qNu3duJVYSQ6eiytDlj+adaZHiLpSdr4Q/b83SNa2OZpUISicoju/BK4zTldDQTIeiVqYa60TL7ObNfTVmxz3qS4tY9SPsHOnnquHtLHud/PBMjVJmlOkZYbe7XH/z9bz3/XcwPAy18hLZpOqghBm60gsP8d1TUoKSB7dcey5wVSJgiEgaUfldAHAmCPjjR37M1599ETswsTLdlBvCis2GOhO2rTLzjCn9TpOkKNIZQjST4xBDB9HbLSFMOUORY2S8KlRPcsSwRGQ2kzHK1SIZyczihupZ63aNW66+mvfccAPX9Q3QGzOx1NhZKNgaFZ0iHfBWXUSN50gUVsjn1afNJhOs7e1V4jWy6O2GrQIBIT/JvwXQo8+rEotz5t2lbVGhiM4yXdQpH3oSs36ARKLJ1IlTpBnh1ceXmX+9RG/ZolMIWc08WUPHromynk8pWFQ2qTlrBLdpYcSTVPQ6p+pn8IdzdOzaQcf23ay//kEGr7geUi0lX7+ObnhK3jUUXAvHJNs5ALI5nC9DX73Uv2pA93HsMmbcUNr3+57/GXtfegq/ukzcryn3tKHeHPnFWSVtKnoPlVpdlSpj8QRLorPQPYSvWSSSKdLZnOqb9/T209PXTzyZVoGl9JGFPLTnxZc4cOgQt91+B1t276Z46jDN+eM89ePvUq9V6MrllN1iWIo0yXb1cXp6kXT3GoJ4N9fe/gBb73hQhZCBbylBpXfQQG9Jga30gNpJyiHWq+DUVYY0quwuc+dSdpe9WzZS8Tg/eYzvfPkvefSxR8l15vjk736KXbffQqMkbOrwfo8lLPX8hijFeTKvHypXqvYRLslslqmTZ1izfjONZQmMLBXYOGpMU7gYNSwrgGqB2tI0IrvgFpb4xRt7+fmhI+y44RZ2XX8LerpLAbo+uF6ZttiNAN2UyqAAeix0yWs3eVAC+efzWr58iPj7/M23ZMma3HMe5dlDHHnyG8wefJ6uuEvXwCBu93r+9JuP8sLxeTZdexOxuBCEZYRZ6qIaZrZLtf9EX1wIj1F1UO5Z+RPdy9HnOW+GLlNVLUCX56nW4DkZekSIuxCgny9DvxSIn3WOf5UZupKJDpXiDN9BEx1cycal5O451H2Xui/+5z5OOU+H4VE6eYg+3eOT73+QDR1JUo0iXrVIpVJRBNAWoEcZuRpoaQ3Snpv1RiNrbWV3TYxNKnjFk1THXyYoTiiDCTfms6gHVONrObO8jl+8nqe+5JP2iiRrrzHWmWQst43JeoYn6iYzZjdzcw0KhTq7rt7B7/zuR9ixNYbTrJEymsSkXx1Iht5SZJMsXbVdZWnJZnHhDD0CiqiEGwGclLKnPJ9//pW/4bF9h4klO9ETHdRdHTOeVuNycTF3adaFdE/C1DHFElCy4piJZsaVHLchoiGBpyT8VOChBF40XFGd00UX3lM9f5lPVzP39Rp1MTVJp9i5dg2/cc8djA30k4kpN+IVbXbZ76q1BrVa2B8pFYssLy0yNTHB7MyMuoF6Mmn+0a99lIGuDhLxhNL/lbaCcouS6LcN0NVYRMQubX1t6p4q65iUSNqnmNz7KEnvMAOjHfhNnzOnmjz1yAwz+0sMOnF6nCaJ6jQZkZR1TTo7csSSHuViBZw01bKQiJIsuzVO1Wbo3bmNrffdx1X3fwBr6414ni5VeeJS+RVHLTl3yu8+7MGp426V66LeeXTM579Jf9WA7uHaJRFko3jmGI997+ucePMlMlqdvpRBOuaStqBeLaulm8rm1Fz9cqkKMYuewbWs2XCFImL1DwyqYFBEfLp7+ugfHqFelfNjYUmj27Q4fPAABw8d5ood27li505qC5MUTh/gpacfw2tUSVkGbr2swFPKeLF4CtuPUXVNppabXH/X+7jvE/8bZPpD7ovwVd5JtXiVTrM6cBB171qAHlI5Q1a4K+ZGvphMCLVaonIXFud47gff45WXX1J99jtuv5Xrbr5BlcibjTp+IDwKOdSQW2I3beUnYMYtXNehUi6q4Ef5CHs61VKDdDqngm65x4XUKmBuWj5ebYni/BlolklJsc/3+fFjT1JzNLZceQ1dwxvIDKxjcMe1EO8g0FNgZlTAJdU31aprpw3Iov1VChX+kuj/VkB30bUGS+N7efl7XyBpz2E0S/StWcec3slnvvw9JhomY9dcR70pLU6fhGUpNzsr06U4E7IvisR0O6BHxLhoz23/etb3FKArKF/5JFEPPcrQlfbJORl62HcNA8kI0M/XP387wP73naFfrOSuBlvVHLpSEBHkUCx3qYJIqV1AveLUiQsprpwnpzUpHDvA1p4sv//RD2FW82S8Ok6lqCp0SlLZVRm6AHq0MiNAPw8pro0QJ6GqlMN1vYZTPEH9zIsE5XEyCQPbsJjRM1ST23j6FzoHDxbp0GOM9Xik6i9JR52O5noOLsbYk+ii1D2K56aZn12kpyfLp377Ie6+pUfNkoqrUlypbaRXbiZRJvNi4SxyGIJceFeK+ubRion655LNnmm4/O9f/GuePHyCRLaXmPTOsNBjCcoy6pLLql6elJUkclKzlQKVUlayElhmDEuc5oTQphkYK7rEBq5o8mpQc2w6ujuxGzUlttKZSBDU65SXFkn7TT794fewfcMoXd29LOcLLOfzNB3RXq+xuLhEs9mksJxXIwnzc7NMnD7FwuysGg8Z7srxN5//HKP9veSyOfURBdQjVv/5AD2qVMhzmzrUNF05fNWmXsGqHsWvvYlPiXjvGg6dsHn4h6eZPFSknxj9OKRqU+Tw6Yj3sGHNCIFbYmr8FHa5iW27dPf2E6RTlEyNK++9l20f+3XoFjWvHBUnwIqHyoN2rUxWXLWUhkDIkm0vz0UbxP+/Ad3FtYsyPs/RPc/ysx99E2dpgoE0JL0KMa+K36iQzaQoVWr4As6ZLmYWi3T2DfG+D38cq38Ur+5gpNIszsyxd++bjKxdz7ard+PK/Hk6QyVfCEenDJ18Ia/m03t7e0mmTUon9vHMYz9Q5i5xzcWiSVcmgdOwaTRdfCNJU0txar7G9hvu4YHf+MfQvRYc0QhIqLV82Y8LAXprj46kP41YZJLZQkPxjmg0EJcv0zRYPn6U5YV55mcmySRMdmzdpMZ4apUiccsgv7xIV0+n8m8oLS8pcaRUJqPseyWrt8tVYrEEjYbwUNLEjIT67GLLKuIcCYnIg6pyEwvsPBPjh/GcChs2buKZb/yQF59/na6hNfSt20y8Zw2bd99C74ZtdI2MoaW7VVlU3P/UdEnEoYq+XnrQ4rJP79/1L54L6LJ/a1qFheOv8PTX/l9GswaN0iL96zZxomryx3/1LSqZfjbsvJp8aZmYaZBNpZQvRDzVpZQpU0nRuxcjkbDC1s50vySgi8BxIL+3ijVvB9DbS+4XA/Qo67/YefzVArqMp4ZCTzE8pTAaSKndsak0bWpuk6JdIZ0yccvLZH2b0vGDXLO2n3/6iY8o+eik38CplFR2ripz7pnjQdSbUDKqYrso1TFPXjzyLw6N6VsD1iviMmhii+pSmX+D+uST6PaUUpxzkwMcKGXZO5nlmdc0nGaaO3etw6zsY2v/FHGh2B/JcbSQ40DfGpbS/TTrIgdbx64u84//0Ud47z1DSibVCspYShxbAD0EblcCNEXmCSkVl7K4VzZ9LXZ3xHKX6H3O0/gnn/sfPH/sDI4eR0vk0OI54ukctkg/KgZnMyT/iba2GM4HgRKT0Uwp68WUNaqlGyQNS5XNhSPoO57qfbueRyKTVM5DKimRorznoYt3uIx9uHV2jQ3SkQ5LhALoZyammJ2dU4Aui01GuUSDXcqV4toVOE1VXu3IZFjX382X/ut/ZCCXVuVcIcvJw4yFw9AC7hdjmTqagSMzz806fSzTXN7P7PQLFBrLZDfu5Atff55Tk2KlmqM3ppOwlzCKpxnt7mRN9xhetYpfmcAuThHDZu3woAIa10jQu+FKBm67F7K9BGaCuiUKdiGxTyhGUsRU0P4OS17vLMV8Z1umSPjY9WUSKYPJfa/wpc//CX1xl17LIemXVY9b92xVyRBNmErTp+oZVB1Yv2U7d737/bBhG874lFJOPLHvIC+//CpXbL+KHVfuxMzk1Jqfm5qms6sTPaZTb9TJZNIqtMSp4xbm+PkTjzB16gipmI8V1FVJWZyZKuUqZqqDihsjSA9S8tO85xO/R9/OW0AT0qekqeH8+OU8QlpNu3B9u5SFqgmtNHrCO1AsmeUGaWVXMnUS0/AKy4pBTb3K9NGDSjZagpLi0rxSfBvo70VPJ5SYhhN4xNNJlY2UyyU6e7pxKlXFQ0gks+h6gqYtlSrh3+nK3CLw6sRiDkbMpV5bZHl5mnqjQMaDp//6O5gNA1u3OD6zTGpoHZ2jWwg6+rj3Qx9nbPdNShNf3N+EQNaO46FMxMVZ0m8nS7ycc//L/E47LyUCubACJqJUyxzb8yiv/PCrbO7Lqmqk1TXAEwen+bMf/IzuHbuxenpJpEwCERkTjftYOAGgTKU0cdMLgTwqs0fB+KU+u2rJrOhJhJ/ofIC+WoVtG2mLOj1tc+iXk6W3r/xzK5jnBgRv/bmmcPKiAUPLKOzcc6ESK9mjZRRazBcVuVDWbVNpn1TFlEX80P0m1fIygx0pqlMnMZdmeOiWa7l16xgpp45mV5SOu+CESoqaEyeUhEzoahOyZEROL5ylDlnT4QdpSbSq0q2USCWrcvH8Gn7tCPbsY1SXj5JMd+Fmt/DzyQxP7HWZLowwMrieNYkFcv5B7t6tExTrvPq0y9FCDxMjYxRSffhOHNd2qBVn+dSvP8gDd/UhGnBxysqdDBl1a0kECqALMU6OIRJ7uNBJVZ+hFQG2j605rsOCq/Ev/seXeeTlN3GMBInOPmyhvoheu2Kx+iSkP9oa+Jd+oPrkooqUSCjZWQF40XaX+VjsJpYPKTNOOpFQJeR4Mo44EMk4miLVyIhCw8G3G6E8bn2RwvKcGkWq1m1VYk3Ek+p6iPhLo16nM5clm4wrDd+luRk6Mmnuf9c9vP/eO7lz51Z60wkF4vKZ5PNGpDgJWqI57vNFyx4xHIlZGtBhiS/6FPXqUZbcOgeX4fNff47Z4iBDA5tJeWUoT7KhBzYODlNdjjF98gRu8Shb16e4cfd6xtb1KdKRqAN29G/H2LALgjj1WExpvst/IYkvhqjay/jf2XYyv8w21UoDLxOMftl3Ov/zXVy3gml6FM4c5ZFv/CVLJ/dh1hfZNJQjJaTBwqIiwNVFjx0TN5ak0oR1W7Zz+4MfUIpuhUKFzrHNUChz6uQ4w0MjxLOdNKp1LCtBpVYl292lNJ3LlZJS35JgLZeModXyPPnj73Pm+CHV7or7dSzNRZatyPHGM12UHYOG2UXRS7P77oe45o73gAjOeCH58/IBvQXm0cmJdkdFtloF8+jHYdsnJNIpK3S5f/UAt14lJlMCtQozxw8rAlBOKjmilFUp0NvdSSyVUKYUYvYh3uWiVibl+0atSsJK4OsxmsIf1U0l0SyTVKJYKMqFMRFualapVJfQYi5GPGCxOEv+2CkWnn6N2cPj6OkOypoltSnmHY1aPMt9H/kED/3u74VgblpnOemtjIrKhn2RxXQpUPu7WYcXf5ULA3oN/Glee+JbHH3mx4x2pMgkUiR6R/junqN85cmX6LlyN3pHDisu3uVNDN9Xo8JGLKOc/ITYqjwszgF0lThdwmNDAZrK0C9ecg9d2ULntZUZ9YsAejsQX+r8vx1AP2//Xy3kt0eKOzfQWCUFiqaEqLJKkhMaewkHJgJ023fwNJ9qaZnupEFl4ji5ep6P3XkzN2wYQavkoVFX94ASJZMgrXDsYBCefImw5I/ku0YbeTUE9pBSFQJ5BOgyDZ5MBpSXXqWx8DC+O0Ng9jNRH+KnxzI8f0gjlt7BdVdeQeHYI2zsnuMD7xrELro8+kiFyfoos30bqSR6Mcmo7La4cIaPvO9m7r+tly5DAL2oxkXwZYa9lXnKQhB3kxbD+2KyDucDdPm8EuEvuwZ/8o2H+esfPI4TS9IxPMpCrYEXs5T7muM2FOHNsjQSCQMpHUpEKWAvEpRSUg+nWqRJbpGNWXSaFmkjpvrvpshGijKb6yqHM7tSxS5VqItASLWuNii7tKDMJKx4EtMS8I8pdTS5QL7jKvAWUxUZc/IbNQa6O7j95hv5Bw+9nzuv2YzWcOlQdpxhRi6lL6XWhKZ6iPL3Cy3IIBCJUSXMhynnUxfnq7IKoT7/k5f4yo/fxLO2M7p2E0FlnNLsAUa6AvpyPTRr3cpNburUU1y1NcUDd29h43CGRmGBlNXJmjXXQmIIx8jS0ETNXLzrxHlMNO5NLFIYvpBnzp1c/mW2uF9xvVOTm9ChVp5X6loz+/bw5vM/4cTrz7Omw8R0qyQMAS9X2XYaiQyBlaZQc1i/+Qpue+gjSlmoVKyS6x1QCoTlco1s76AiXdbzRVUFkqxc9jxRTZR70IrH1LoaHu5TfvZPfffrnDyyj55sPBQJcWqK0S3rSFj0TT1N0+xi2YmTHtzCAx/5FIMbt6uZawmSIzPVX+bMq00zEq0/C9BXwXwVyMO/hVgebYKhTkPYX5fxShnfqFKYPkNhfgoraNKRspibPkNnNk2HmDKJx4LTVDP70kdPxONUCnmy3d0qU5pZWFTkwcHBYaUTUVhYIiU20JL9uw2K5SU83cHMWBTtEvbENIWnXuHgsy8rZ8eGlWaq6hB09tGz6Qpufe8H2HrrXYq/4IuVdEsEcvXjCqUpBJsLPS4FKL/sOf9ln9/eYju3faXrFbBP8LPvfpH84b30mAZ9Xf0k+tbx54++yGP7TtBz1TU4iTiG4aB7TRLSooul0PVsKMtshIB+Ps7Lpd0uJUNfZZmfjxQX9dDDc7w60rZSlW0la5eTnUcpwco6PYdjFAUGfxeAfv4MPcBT9uRKYkZxSDzPwXYbqtzeCFx8PaBeKZDWmpROH2Ek5vKb993BrqEeavMzimTarNcVXigyYm3ypCocrZTdVQE7Gk5dHVsLSwSh67fciOpm1FySuQTjBx7Gzj9MV5dGvtHHk/sdnp3oZ4mNpHPr2bqmi5nXvsYdu5LsvjLJYr7JC6+nWNa2Mmv2YhtdxPUsSd1geeYEH3jXNdx/ax99ZoAZ5FVmqwA9kCJ8yARvinOV5mMp0YcLx8jtgC7M9qjqIMBX8Ay+9rNX+cwXvkpNM+lbv4nJQpmGEcNIJmiKraBnKyUz2SClbC6/L3KtyotcfK47k1jJON2JFF1mXFUVNNvGFZJCw2Z8/DSu42DXbJoicet4SpBflecNUWoKlOJSPJFUG2uj4dAU0olpqiy/USmrkorpO2xZP8ID99zJg++6m02jPSrQUW2J1ooUQJfjay+5X2wOVPMN6SiI0ZRyt/MNGyeusUySP/zCt3l23xIDa2+iUa9h1I+Q0mZJakvKIEvXxujs6scLZkmZi9xydR/XbOkl5dVY0zNEf+cVeGRwEAlNoXwIQ9ZpqYprmH4izNBVNHbxstVFtst3OHf1y26PZz9ftJdlNVYri2QzJjTylI+8xuPf+Sr24hkSgU1n2lJmNfVGAyuZxTcSzOfLrN+yjbs/+uuQ7qG+XKZWF695mY8wyWY7lSGRWguuqwIzR0gydpWevi7i8ZgC93WDvWjYPPXNL3PyyH4GurOqh96oFZW1pZDsKs2AwMrRNDtZqBsK1D/+O/+ULbtuwkh1qpGRywV0tW+cewpXxlvb2WORLGxIvo26LOHXQMXDaiH6TdzSMnMTJ6gXF+hMx5mfPkMqHqOns5Nspzg1BtjVmmoLJuOW4hXIAq4WC0zMzKDHLdaOjJJMJLELZYKGg6XHlNZBw22yUM5TErJtTwfre/p48t//F46+8CodQyNMlWrM1Fzu/tDHuPV9D9G1YyeItHTMxIupafq2laqMcluAfuH951cN6BcjZelaEa+8nx985XPEC/NYTYc1wvDPDfGZb/yEN5ZrdF+5i6r0dv2aMptK6zGSAuisAroUdi+r5C6V1vMAertSnJzwd1Jyv9Qdfr4MXa3K87QCz1dyj0wfL/Q+qq/dxg9qDx4UoopWiKiuKhEyUfF0aHgi/RoCuht4+E6VuFujdPowmzMxPvnuO9nalaYyO628Vxq2rRJUlchVZ06JKvyKXKmK2FeYhxFRSbLycDm3Z+myoHM93cwdf5pa4VE8zebQZJon9nvsr2/G7LuKnp5etNIZkgt7+Mh9W7HtkxydKTDZ3E7R2EjBTeMG0rvJkNQ08tPHeej+3dx/6wADpkvMWwoBHckmEmoDl7CiIYYCouD2SwJ6NIsuJ7rs6zz6+in+9Wf/nMW6Q/foRibLNRzpjyfEDKNGPGGooX+vXsFv2GrmO5VIkc10EM/ESfcnaTYqeKUyXqFIUJLeaU2Z0+gyT1iXzSeUW5VTKIx9sXSMi4tYLI5tJijaknVIpGti6KbK6CU7l0G2cn6Ja7Zv5a5bruPWa3epakd/zlT9+KZtk0yIUl74kMUhjwuNqp0baeq+ITwhkRNW/rQ1GlRSMQ4XGvzL//YtZqsJBga2sTxzlLG+Ba7ZZpFLFLHrPmem07xxeFFthKXiLHfvHuHjD97EhrRJVvXJ49SbGjFLzEGsVm0nVNmSzyVEQjXTq0R/Lvfxq83QAy2kSUrbyfTq6HYB7GV++KU/Y+LQ62wY7MKpFpSmv1z/RCqNIxaxi8ts2LSFd338txRZsObpLC4W8H2NZCKL58qEgpQYDUrliuKlZHNpPL9JMh2n0aixsDjLaH8nCbfIk9/+GuOnjjLY20mMJvVKSblfaTKNYaWpOAYlL06VNA2zk49/6g8Y2bRD8UXeKaC3I3prEn1FSXIV/uQnIdulTdI7vO6txRt4NoYo7Hk2eVHYmxnHkGqDsKtFFCYep7erG1PK603piwcYQugzNEUKmhPTiqaY0WTo7u4mIQz+pgdCOFSjQTrleoOZYgFb1xgc28DQ+vU88od/yKEX97Bu25WUPI25ustDv/U77LjvQaXnLuL8nm7gS6Nz5UZUGQMAACAASURBVBFWFkJH70iu9HLX8MV/750GBBcH9Dy1+Zf44Vc+S58oHdYarF2ziSU3yR9/7cfMmFly23ZQErETp0xc98nFTOJaEiPIKrEj33CVQ+C5iUNUcj8fMK6AWhugr2TY5xlbO7fkLovmUhn62z5v5wD3+fro7QB/9h4aHsnFHu1VkXNJv4Jfiuek+uehuInrOTRlZE2+CkFO2hxBg7hTpXLmKFf1pvj1u29hQypGY3lRBf3SP18BdHtxSr2nMI3Dcli0SZ4bdbYibpWVhOCuB1p4cZmntPRTXj+0j5/vj3GwMMxUchduZpCx9b1MvvEzrutq8J5bN/PGoed5Y2qJ8sBNFBgk8FKYWoaYl1TSoaXZE3zkPddz/63DdJsV4k5BCbogOvAkVUlNDlEAXbZTS1GsLhwht0u/SoYu/47KQ1U0fn6iwL/67J9zbHoeq7efZTFsET1tyXCUV3ODuB6QNjSSIs3pC4HBIKaZGIZwCPJ4jQJ+sURQrmDUa8Q9l4QW+qJnMimVRSg2pnwOX1OkObfpUglizGkpSorhp6mRuGbTpWk3SMRidKSTXH/1Tu64YTf33HI96/sSKhs3VTQnAY38mpJ2WIkoI77AuYssmkFvX5BK16Xmrfi4NmMwr8H3X93Hf//WMwSJPswgxqYhjduvqrJpqEA2tYQVz3JsPMFjz89zeL6Dufkq9+4e45/82nvY0SHHWER3bQxNjBo6ReBWVVWibV1GV8MhvdDH/XJ7uKuzUn8/m+mlXlUkf0t2lYz4ltPAry6iu2W+88X/xr49z7BW2dA6ytVTorlEIqHKlItLedaMruee932YoHsNJDs5dWoCw7Do6R6kUraJSfumq0cRJHMdOXr6uynmF5lfmlGAHjM1tm0aoXRgDy88/kPmZifp7+lUalMNW34uFroGzSDGQtnBMTuwutaw8cobue+DvwapLjxHx4iFlaHLeYRa3OFvrrTPW2Nq4R4RPeSnLc3uc6I3RYySPqLmogug+zKGs8zS3ASFhWmld18vFXDrNplEkkwirTLumB4jblo0amWWi8tUvQapzgzp7pzqSYpTjhkYJMSGjTi1fJWp+TyOlaB/bBO5oSE1ofKtP/43PPfYo9z1wHu57va7qelxNu7cjTW6IZRxjlmqtbZKhlNyKK1WgZTs/n7n1t42MF3gAqpRpnP0zaM9QGeJmWOP8uT3vsCoaFfUXYaHN/PmmQJ/+qPnsPtHsTZsoOg1CLwyKSMgI+c9iKP5GXRxAJRS/N9xht6uFHduhr7yM9VTbyn1tT77+crul1rXsjIvXFK/+M+i2sE7AXSxSVbBoVSPPSFSC6ALGU5qmh4Nsbd161hOmWBhghtGevjQzdcwIPtNpUzdFkBvKlxTY7+N/GwQ9llkz4m23LCnLidzZY5boghlIyiM9xDcjSBOecGnI6dRKz7PE8/v4YnXYkwE28j3XE0jmWLL+jhHn/s+9412sr7H5MCpfRwX8tvGG6nEukIzF0P65wlxt6Ayd5Jff+gW7rlhkLgzrRjDCtD1TtDEl1V03aGhS7FG+rEXL7mfC+iywJXMqKYrLfc3l+Hf/Y+/Ys+BI9hWEjueQkun1YyrSiHLeZJxk4F0is6YienIkH+deqkG9QJabYKs1iBn6OpPloCUlBFlfhaXcq2MbhrE4nFiloUpDFFdJFs1Skaag47JTAPKlSoNW8rSOn29PezetYtrd17JvbfdQm8mRl9K5EDUvBeGa7co8yI3mgwj5ShQaW2tEav/fNl6tIBl/1RaoWITKUGSCdPAf/ybb/DT10+R7R4gjc1H71vPFX1v4hafYqBXhFRSTC33s+TfxNefynDspM6Wrgz/8KF7edeOLtJIVLkUSmL6CXxfvObCLV8qslIlVf7gSgUw9HG/vMevNkOX20W0lmX6QIxSNOrglHn54W/z5ktPk58+xZqeDpIiZCLVHSVxGyOfL5Dr6GTnLXex/oZ70LO97N27H8OIM7JmPcv5snIRHBkZZWpqSvXLe3o6WVqe58zkKUxLo7evm7H1Axx99BsceOlJyqU8vd0dilQj7mMyp93wQhlYI9XN4MYdpHpH2XnT3eTWbQtllCU8fAfnX02Yt5Hcw6sRZa/tyN0C9Aj9z/lRsym8AHmOg2MXME2foFHizMkjyu7XqVZxRZDHC0gYlqpwmZqpBGscIcoJqzNhkOrOYKYsNccr5JB4EMN0dfyGTiFfp1j3yA2N0r91B3R04pWW+O7n/4Tv/M2XeOChD/Gbn/59Yl0DkO1SlrNeLK6qHFHzIPwUEv54YYlU1vclOAgXy1Dfzpq/FLHsUq+hTJhaBLX2DFHtiyyy78Uvsfep77AunSbu6vQPjPHTV47y1Z8fwBzbgTPQT8m3kd0yHdNIBzqGY6AHWWVr3Q7o7Zns5Wbo52q5R4D+dkhxan+5QPByofO00lQ+T/+8nX9w/iw9bAZcCtAvTIrzlfCSChDFX0Npc7gK0Ou+qJCKZ6CPXV5Gry6RaRS494r1PLBrG5lqHqpl6g1XqUfKsSoL9P2v/DzsZCmxe7khxXN29U80ChVeICnBtySMxTU0SJKyhkibPnZhL6+8eYAn32xwrNZDtX87ib5Bhjp19j/3ONet6ae8NM1Cc5laJo25YTtBKkczXyKbyIQ9w2qJ2sI4n/zQXdx91QB68TRrhVwkCGBI+Svd0nPXlLBM2Mm++ODSxQC9Bpxqwn/6yx/xs5dfYVkY6LkOTJE2rVVI6BpZyc5lZKxhY9brIGS2uo1QauNunfUd8vO6UpRLShYmIjOeo8RmhB2fzqZUCUXkWqUfquxSNUP1uWvxDo4GGU4WG2p8YXhkLVfsuJJt27axbcsWNqwdpi+jJkMwPakSyAVyoSURqDL+WHoF0NvBOyLIRYx3dY3bituyAISxqqy7RNXOaVJLppgMNP75Zz7LkcUa/QOd7Bgx+OjdHXiTX6A2+yQ33dCtFP0OnMkwtPOf8cUnBnhtn0amXuMT993Ob96/XenT+/VpLKlySFVFzGNbsneyfhQBSherOVE1E2BRKWwb4126QG1917YKjPquYha3WKbnKHtcqnzfzuNSQl9KY0DOjr4ygdV+g4brK7o5ovcMj1bATAKVcq1EVhjnzRqWGVCZOMHk8f28+NRPSNBU5jx2OY/uOyRNg5KMaRk66664muse/BhWzwj73jyIlcgyun4zp8enaToB/f1DLC0vUSoVWbt2WFq5lEqLJJMxLEtXgeS+J77DqTdfVpKynR1ZdR3VqRZ9+KaPme1m/barufGuB3FjGRLDG+S0YzsBiXSPkjYNP1UYbIWAHK6W8JNHg1krW9/Kd8NzELZMVjP0sLd89jhXK1E4h0QnvyfH2mzKNInU2RyKhTk6OmWkzmHuzAmKSwvKj0l8FGg20R1HmSRpjvQWHdKp0D/ekLEqU8PTJMtxVfXQ0kzqhTrFfI2mEyPXu4aukQ1Y3X2Q6VAB+9FnH+Mv/uxP2X3zLXz4134Ds6cfrIQ6P0KEk3s1eqhlG/ireu7KVyI8Y2evu7AUH8nERuc2ZM+JO6P4iLcqGKqCcGFQuBSgr1YOoqNsDz80Zcu7Cuit6yRSrTIyGCzw8k/+lCMvP86aTCdJPUXPwBjffuJlHn7jFLkrdlLLZSkHojfSIGMZJKRc0dCIBWklUezoTXQzZLm/BdBbMq0XAjxZDspASiWLIb9CFABXKm8r/w4JmKta7m2jypdwW7t4QNW6u9vK7ivPPwfgw5ZzK2NviaWvjnWfu2O0yRW0Xqe9jx6JfEmF2ROHNQXoHoFYX7cAXZzWHNEcjUFxcQqvOE+f1uD9u6/k3h2bMBZmCGoV6i2ejRyBVAC1b3/lr1SGrg5WHXNIWpHyu/JEXzlh4aJrLwFJwdt2EmRiGrHCaRy3SjPXycmaz8l6jETXetJ6H889/QqxZI5Nu7ZzpjjJ5MwpRro7WTs8TKVhU/Ud6hb0DnZx9I09fPK99/C7N+9kYu/L9GpNhjdvVFmkV29iZHogsPDtQI3vKN8WJXKzWnZv//vFLmhd05Tb2iMvTvNH/+VPSA/0UtU8pYqUtmIE5RK9OnSKhGQhj5df5MqxdQz2dHD61HFiTp202Nu19KrlZvckY4tbKquX0mciIWYYom5lqMUrEn1yfKlUipqW4EQlRnpoIxu2beWaG2+ge2iY7Vdtp1yxySQT4lWj2P9CQg+3jZAMGGpQSnTVkqK9wF1zoXOhyIEhvRBHLDyzXVRI8vCbp/kPf/F19N5BdH2e+6+P8fE7NYLx/07lzEnW9IMtUtzWdsz1v82jJ3bwP7/6Kp2+xwM3XMunH3ovQ5ZJQl5bccZajlQt7aJI6VGjoVomgTQyBFjVGpTPFnIjQm0xHUdNpoabhVxh33UxfFfNbaqNMCbzwavmV7Lvq/Xb+gWJBSN4av8qf1cjj2IYolo6hgo6ZL+S4pQqxckss1pW8oLhcam5bbWJR47YonYl0XUT0wjnSX27RHlpluryLEE9T2HmFM/+5IfkLBHk0ajk5+jtSHNycp77P/77rNm8S/RNyVdkzKwbI56l7gTo4sREwNzcLFds20Slssyp4wcY6u9W/I6Zk4c4+OLPMJyaMohJJhOKYDk1t4hvpti663p23/YuzFw/qa4hrHQnmiHqcKKtLgFMigaWukwCKy2dwxBmhfMhV0SqP3INZCSmdQ0C0WYQUqxEZppksO0trws1UN7aFpP3FTczeR9VkBdxkqDRYslI5hKwML9AfmkBp1oh5jeJew16MnFywvS3G4pAmhoeoTw1iWZoZIYGWZqcolis0Ns3yPjELMlMFx29w3QMrMHqDgFbTai4MHFgP9XCMh09PQyuHYG4pUZSJVATz++YaamqipyvyD414v2JDK1jShgiArQhvUsyNunZS+VQuKaK6hN1H1RE0ARdPnVYjZN6nuxnF3pcrOQeQXcYjraysja2iqzrKNiQTC4Zj6kKg9OoYloGVMd57nv/kYnDr9DXNYxhdmHlhvn6I0/xyqkZRq7eTV4cMw0JlDxFAIwHBnH1XzIcabY8AkMAOXRFXP0j6yUKVFZbgu3PCyemIqrhakgYnotzAT7aAc4elZRx4Is9LmWOolwx2wKqkE0fJYotK+rW96L3aT/Ss4VpWqFwC4tUoKv2i5ZeQ/SxWi8UaB6B3sAX2VfPJ3BcRXJzfZeGaLhrDnWnTNoMmD66j229OT5xx62MpeKkxCbYaZAvF8JRTt0gnU6j/fibX2mV3IXJKB8gLL+HmvVS0gq7n1EGH34NAwBXTDe0BCl5sbJkDj7Wmhzz+Jyu6xipdRx+vcDBo3noHmbtVdspBgWWpo/RU10ipXl0DA5T0jzmvArZvjSL0yf46J038Vs3XYN3+igszzKyZQyyGQLHR0t0KS1qbNl5w53Av0xAb2jC6Ian9+b548/9Z4pODTOXwBZ1HpnjnZ+lD+glYDSVxM3Ps2G4n3fdfSvL+Xl+/uQTmHaDWr6gxD56e3uoVisU8ssqC00mLKrVstKfzqSTpNMpVeGQ8TfbrjOxUMHoHWP9VdfzgY99hLVbNlMLAjId3cp2Ni7EHl8y6VZEqkoo6h8IIUsWinaJHt7FAT0EUMeuoyc7KGHwF48d4C9/9DPM/n784BQfuD3goRtKrHV/QId3WPWDj41DQd9KfNOnePTEFr72g4MYlSI3btrEH3z844xlO4mJcI4k/5LhRAlaJEKoNh23lQtaKpMJAV12vwjQpRAl7PjVDEZeJqZkdpV6j9rGlImXMsZpETgj8pIqJbUmE9rYye2ZlAJ0cfNT2YEQ9/Qw/mgZaOniRrYS6bZ2ZnWDStE17P0r0PM8VRYXX/NQt9zFqZdwawWSCZg++Au+/7W/QLfzDGRjxLwa3RmLw8fPkOjbyu33fZDRq67GrbvMLldxNZNcdz8dPX0YyRTHDu2nt6cTz6mxND9BZzbJxPgJXt/zcyaPHaY3l6anu5N43KJQLLNYrLBmbBs33vUAa7ddjZbqxkhKRhrHl+pG4KusN9Di1EMdRAU+pkC3cnxq2YPKiTAE3EKGdwQcWuCgy3NUqeXiGebFNltZBWF+svoqoZ51yA+RcxvTTSYmxlWmHlPEwyIprUnO0rAkq7FdJfWqWk5S9bIbVBuyGcY4OTFN/8g6OgeG6R4cQU/naHoaNUdAyCQRC+0/A1HxU74LljIgsb0myUxaAblc4zCQCYlYK/parc3ZlvtnRUJn9VlyVpQ7WzgYtJqyGQ0wRHC5rtZ/DJk0uHxAj67LyjptaYSEi1iuW0gitpseSUusrHyCZk11Llk+ylPf+mPyM8ewEn0kO0dwzW6+9L1HOblcYmDLNspiUyC6B6o6q2MFQoqz1FdD7jWxulb7b2icEvGTwvHnkF+wmlRFgB9ZIoejWqsA/lbIbM/Kw8j87MDQuNSs+0WEq1RKo4L/8DWj2D2qUCkcFhXLqErXtpgj4A8/W2tXWQHyVsVG/eLZgUr7/hPokoXXCQTQXQH0cMRZmO5NBehNGm6ZhN5k/sRBdgz28Gu338aGZIKkiI3VaxRqeaU/ImtVAfrBZx6Jjqb9cN8yXhKCvJDKVv20pfhUkrGnQCNRK5JI6ujDXcwGcKQkqljd/OyR/WD00zW6mYGxUYJkg/rSOF2VBTpkbEuPUyHgRGFelW9MKvzmg7fxnq0jFI6/Tm36FBu3boa+YeW2Fhgd+MTR3HD2saU/dVkZujii1YG9x23+5POfZc8br9A92I3v2/RmklSmJ9nU2YlRKDDW3UVxepK0qfEH/+T3WLdhLT/7yWPMnhrnzPETSrVK1Nok4pReiCx233fpH+jFdZpKJKZWrVCvVRWwy5+CozPvpdm8+2b+2b/9N8rL0pETbVjUmg2SVkIp0cmYmyrfqaHMcM43EuhSVZSLkAIvBugSDChslMp7HCar8P988UmeP3KG+NAAjeZRPni3wYPX5dmWeobO4BD1coHpJQg6b6PZ+0G++vNunn55mebcNBs6Mvwfn/otdg8PY7gi2xtgCmNG1dlXgm6VmYcaUbLwhU8Q9ibDjbw1GilaAa2p9ZCGFCi2eFzlTpL9y8YvAV1IlFx5nJMIqgi6LaiPouYQnOTDy7iU/EsAPY7bOlYVPMhhq804HE8LKyNnA7o4Jcl7CFBKxcg0JD+T58vxCTjalE8d4jtf+QJzpw8rsZmsFagRszOT8xS9DMnOIW665Q6uveFWqg2PM5NzpLIdrN+4SbVpjhw9QjIZV2Oikpl3d2WZmhxnzwsvsDy7yGBfH9u3blYl96mZaQVo23Zex5brb1WEO/FCD/S4TCYqMqaorogPgS6jWGKAo8BHOAASJMlxr1Z/QphXUL9CYQxDmWgjvpS004UhvXWW1PuH5WwJqcRpUMrS4Uara+Lp0MBv1qkuz1GaGcfy6qR1l6BSxi9U6Fs7SnVxiRNnJmlqOkPrNzKwbgPzxTLDW0Ur3wQzAQlp2YVse7leIj9rteaY7VKB5VIRXapL2TTxVFKJ+tQdUYwUHXdRhVRuM6r8qwSbhP3uybhnmIWFdOHWdhpoGJ6U/c8h/esOnt7ENyQMEEBPoamy+/kfl8rQzwb0CCDDSpLcF6IVLsfWcHylu67CN6em3AHrE6/zxDf+HaZfou7E6R3ZxkJN5y/+9odUY0mSg8PY8RhNQ1efUQBaNCTkv3hgqhZsIEpaepShnx/QV2B6ZWY8ytxDnf+LAbricrXvb+cA+lvrPmefx0uV3GUdrID52QioSn1Rht/+PtHfI3A+V45h5fvnVLSjN1r9PdGJEHtwcVuTFpKnMnQBdDFo8WjgelV0t0L+zDGuXT/MR265mXVxi3hJTFnKlCRxELnvmBkC+vEnv70iLBN5UodfQym/SJhkFdDDGXQ1ihUYeOJH7geYdh3XgHwixknb41DBZ6GSZP8v5hgcvkLpA2d7EjSDEl5+gi0p2L15M4FuMZ1vcGRuhpdef4GZM/v5/U/cz2/ccSWVyb1MHNrLpk2bMUe3giHe6mm18cq2qYCs5WJ4OSV3iV5lC5tagL/46l/xtW99lc6eDDHdZeNQL+7yIus7OnAWFhlIJpkfH1cg8OlP/0OuvOsOKBQ4tu8AS/MLirx0+vQp8vllkiLEoMPi4nxIHtSlYyB6d4HK1nO5rAL/pbrH6Qqs3XENf/SfP4MfM7BlEjmRpu46OE2HXDKtbLZDQFd1SbX7rWwclxibuRSgC5HfENVNA944A//nZ/+WWc8isWaImn2M67ct8dBtHtcMvkHCPoBdK2Jl1qElbua1pVG+8BOYmM/gLk6TaZT5F7/7W9xzxZgi8CkSn0jdKne6ENRbzZ3W1ie2r2EpN8T7UGJXfbqVsnaoXigeT5baAiUlF9KT3Aji9JI654Zv1dyjuzQqyam78NzbX6JU4STIj+IqOJDsWLxiJPkwRGNZHbA8IRRVWi25t9j5LftF2RhCEo2vLL9VFUHGCBoV/PISe559nCN7X6YwN05S99i4doh6w6dOhtOTS2wc28ydd9xDzEwq1UBTNA2yHYosWW/YxBMWlapIPNbYtGVMAfyJE6eo255SStu6aT3Jvh685UWlXhgfHIF0K/szEipwEpVK3w1Uv04AXZJrT5PWh6PsRUV6UgVVykFMAjEhoMpVtHAF8pUIhoYZuaepBfnLsbzPYhRLWNC6JBKay/uHgYKEfGHgVCpX6crm1Pf9SgGvvKhIc5UzJ9j37DMwt8jND76Xwy++xGPPPMvmq3ez/YabGBzbTHLDRhBjG9Vn9NDF5S4p60WWmIdfD8dLtXicU0eOsP/QQbr7+9myfTsZkdo1YkrsSVoxUmkSsZqV/q7ae8RgJnSEU/ek3iq9K7/08PJbenyV8C/nXxwadV+1CkOI1FW//50Aunr7KOBfydBDQHcE0CVME0KhCMBINqj6tk3mDzzDk3/7GUb6EszlHdZuuYZDE3m++Lc/Ij28Di+dpRk3ld6GjO0JJsjArIJ00ZCQe9oMN6coOw8zdAH2kFQdna/VHnLUuJGfCZ9oZWNrG/JfzWovBejvRItdZeAyrnfeLD48hvMBenSt5MgVKbTt8qnXbLuYb+VArP5UqkJC6JTqnvTP5Y/bdHDFLtWXgK+J65bx6nnqcxPctm2Mh268jkHBk3KZRnGZerOumj2mCJoJoE89+bUWoOsrwvoRsIfVgtYWHPXZWxGV2rzQaIi4vIwy6CZFF47WbE7YOqcaSRZqKZq1HKlkv3Kaisd97MoZGvPH2dUV5/ZrrqWjp5vDp236NyQ4M93k2Se/zY07evjQ3RvJn9zD1Il9jIxupHPsOogP0SCDRyLUAVdMe2Fcrhp7qCXU1k+/aIQWaMrwSfquTz//Il/8yz+jWllQbkxjQ33otTJGpUJvIknCQ2lqb9w4xgc+9CEGZbOIt6J+24ZqldmpSU6ePEm1UlJCIGIeIUC+uDCv/l6rVmk6DdXrlO/nbZ8TRYer77iHf/F//2vVVZYNSDNCOU7H95ROvJTcV3JQEXlodZ/D2+Xic7AXA3Rh6MpUhOzZFQ0efbnEH/3P76APbCQ+MEy9OU7ce4V33xhw144lxvqlQCvQ1sdkdYDvPVfm8f2dBLF1JOrLOHOn+acfez/vu+UqetSwkICHuAgpWvtZ10WtLHFebC3+MG9qAXqr6Rj10WW+XkDSkGfLbHKtCM1qC3Vb44Bt13yVoRWhRetr9JyVmWJNxJTVQQRGEi0u1Z8ETZE+9iXbbvV21SbZVhqU6oGqCoidZjgGqWBf6Q1IsCtiET4xUZLzGmiWRmNugvFjB1iaGieue6wZ6FVjP8W6EIrSmOK0NrdAYanA2jUjrJFWVLGkRhnTmQy1RoOT46cp1srsuuZqBnbskNEIFdDIHGq8KxMerFsL91AzDqUqgZVRYjaacA2kaCzHK3oFiozkQEz6uY2w4iHBzYpShmSg8jsJtER0XsKLJceqKiphhHlBMDr3B+fO+IZ7SHgZw/w/rNyEcbqMp0qwF1NEP6nOWBLZChj5dc488wQ//dpXSUzN8tC77uPVA4d4+fBRrrrjTrbedDOxnj6aMru+di2pzg6srNgvC7FOJhGahEpRsht70Gxw6NXX2LtvH1YyxdDatYys38Doxs2gm2GmJvucaLqrqFSyewfdj6EbMssfxTWOshRWxlVR3Uzp1ou5VLhehPwqlcFA5FKjVsNFysKXytCjq3AWoEf8EgXooV2xYkFLyckV22Ip1dQ5/Nz3eeXRz7NtQz9Ti3XWbruW5984yd88/AT9W66kHjNpmjHcmK6m80JAD0HdCKTNpXpg6pSExDtJBEMwX/GQUEWt8HsRqEft2yjZWVlHK1j39gFdeYlf5kOAXLRCzobg6MVagL5ybcJ/n1UyF1LsuYDe/oTW2m4/vHb6pAC6K+wL3ydwxSHRVdVc123iCaAHtjIRahbnoLzIfbuv4v6dO+hym8SrFWr5JRx5niYM9wSZTAbN2/uj1dO4QvmPDl2UbMKxB1UAW/kaHqL8ot2oq0VvJTqYrvnsmS1yykmwEBtgqZGmt3szhaW60gHOxj1l4GKVJ9mShrHhURYrCb71o6e49uY7uf76qzC1JYa7yowOllg+/jxTp/bT07eG4c23Q3aMupvCj6UVoEs8LL0cXbK8yyDFSelMKq5SFS7nC3z/u19jz/M/pbI4xVAujtm0cQsFNg6tobiQZ25mnvd/6CPc/uGPKpa713QxhoYZf/VVRXbbtGkT8Z5u1dtw6lXFJJWMbXF+nuWlJZXBv/HGXhYW5+noyJHqGWTP0Ql+/ff/gI/+3qdVT7Iuc6OtjSOKZVVRs8WsVOV2Je8T9XYuH9BDZTolJ86CC1/47mv89WO/ID16FbHuIdwgT6O4h/W90+xat8At1wySSWWYmLY5Pp3ihQMeJyqjpLKjdFKlePJNPvGuG/kHd1/PhrTotbuK7S/XSjKcFQXCtpqU9KxlA1d99FZvnHNLbQAAIABJREFUPWIRydPCsrza3lWpUFmGzoyjN8okhBhlmvhqEwkDUikjK9Uq+Z6hK8OaqMweEvJWiTvyjuLS5Uq2kciR7BjAl6E7XwRQdCx5PdVzbmXnisMQNtlDWyDJsNSrr+DaCikvkGzWVx7HmgCRLLRyHpo1QURhz4UxgpmD5TIzp09z6shR6sWycrHbMDIasnqlApDOkJ+f5/TUFEW7zobNW1h3881iRh32BATk3DrN4iLV0gKmkFQtk4rdwFNOYVJ9MEOmsOqvOFJ7R8htmiUbmqO4CZpEt0o+WMMJDBqBRefABkWoiyW6aQYiZRxgSgm6LVd9u/tpNAa0yiQO529V6yMCdBUbhQFToLwlTMU3iesaYt9OeYn5w/s4+OqLTL78ErEjx+gxTIqC1eksqXUbuOqee+nfvp0XDx6gY2iQZEeW3r4uusTESMhgEjiqSRGXpdMnKRQKyqc+0AwKpQqL+SLrN27murvvVWNpvi3Zko6RTIeMSVXqkCg7DTUxuJHgQBiU8kfWWxgAqpUrVsMSFKgRQfFb0JQcb7hmISmX8B0CulrW6maR/7UATvXQwxDZcVU3T7WQ/EZJadtjV9jzyJc59uI3uGLjANOFJgNju3jk+b088vNfMLj1KmqGqahKUjkUwqHSHJdKhZyLqE0QC8eZV4E8AvUwU1fcBi2q+Ib79MqYdCAqgavgvYqWq9+7VA/9Uhn6xRK68N4O58BXcfjsqY72SmjUa28vtUdjm2eHAVGIEigyZRQGtIcE8nd5bQXoUvF2Q7nvsD3bVCYtymTDrVBfniHjVnnPTddy6+YNJKtlEnaVmhC15XrrGslkikw6g+a88h1FC1AfPDJUWGn0h1tqOFYgBxmxyVtydrKtxUOmUxDv5njB49nxAmf8Tiq59SzZSbq617M8nyeJQ4dhk7Sn2ZAN2NEr5hwme44U+cznvkyjoXHd1Vfwe7/zHm6/vpdsdhwqR9j3ypNksv2sHbuDWM+V2HaawGzpOnsNknrisjN0BehSYVRTUx6H9zzDl//8c5TnTtNlyRiaS1rT1Nzr8kJRZSwf+43fYez+B6FQUVHVsePH+fFjj1KplHn3u9/N9bfcAqId3bDV5vjo979PKpVk86Yxenq6OXBgPy+88IIq0dd9jQVH5//6D/+JK8QDOmZQrNv40ocVv3VNWKlhUVN12RR2hNzwaKFJDvMWTe22HfZiGbpEdraQwswM47bLH33+6zx/rEJ86CpIDYcbVPMUSe0UqeAQm0ezJK0s03Mu5foaFuxuSuYQMStJn9lg6egrvPeGzfzGg7eyrSuO7tdIitNci/sr2ZY61jZAV+OH5wJ61EdZyQClhNnAXp5h8uibTJ84gOVW6erMUGrYBLoAc2jYob6KvW0s3FiktRG+jLxJOHO5kilIudNKKyW7RK6froF1aKZY6MbwA0PNOivoVkI+0eja+QC9RYRvEfHac1dpm+A5WAIkqpwtryUZspSG5KaymHj1dQ689hq9mSyjvX3YxaIy+hnu76det4mnUiyXq6o/PFcqq6833nY7sY3D4Och6VNdnGT6zFF8u0jCks03PK+227LEUda+YQsEceVzpNQnOgmixuCHgC4VBiU1G1Brath+nJ033kPP8CYy3SPKWrjp+phyjs8uPr8tTG8H9HDKwkfzpNTfys6jvpIu9sMxBeiurxOTzFCD+sIcs8cPUpw6zeL4caoH9xN7cz/O/CJuJkdscIgF02Tz7Xdw18c+xmyjzqmFWYp1IaY26OlMsW6giw6xeC4uUZS5/olxZVE8OLSG4TWjLC2XmJqeo7tngI2btpGQ0VpJc/UYZjyhStcNRzwsUiRyoqUvYG61GHAujm7T8GRMrornNrB00T5PELcyECRxvQRN18KXoEhKp5L5npX3nX0qL5ahr2SMUbCv9u1WT1pNMbRUNd0wO5f38eoFTHnTWoEnvvlnLBx4jI1re1lq6ORGtvLNn77AiwdP0b1hK00zLhNqBOIuqQymdISEJv9Fe44AfTjKLJUm+UznAnpo8GXo4c/UMavedIg5QiS9WIYexjptVaBfsod+MZa7gm4Z34uq0OptVgE9PJvtd/PZ44lhgnD21VsJrlqpSDiGJ9v26qYXfRrZfx2/qVw8I/8OqUYpQHcbyqnR8Go0lmbotXweuu1Gdo30oxeWSIoUdDGvqriy16VS6RDQG3v+NjxlrSOJyuwrX8N5iLOZHVElU5UrxHfZo5bo42hR57nxKnPGIE7PFhZtC8PK4dVt+pM68do82uJxbtjQw81bhqnUfR5/c4mfvXCQ+YlFTK/Gv/rD3+LOm/pwq3uIBWd48/XnSMQ7Wb/xTqy+nTi1tGK6azGdWqNOypKxp8ssuSsvbkmePEwrYPbga/zXP/qXNJam6I5DR9xQgDQ7PYdpZdi+8zrufuCD5DZsoVaokszmeOqZp5icnKCzs4PrrruO4eEhxXq2JUtvNnjppZcoLC+zaWwj1915h7igsP/553n44Yd5ee8+tl57M//2P3+WWCYJ6RQ1Uc2KyqMrgpl/X4DuUffKBLEMhys1/vl/+J+cKGXRu6/As4YwLAvfkRErm3phH5pXJmZIiTdDLLaJqt8Jnb24bp0+y2bp6B7uv2aU3/ngnezoFp5DnbB7K7eJZHUC6K1Gemt9vxXQW5t7a42JwE9MQNCzqcxPcPrAy8ydPEA25jI82KsUlYSwE2XoAuYqQ1fqNW3rQrF0zwZ0X4tRscUON0WmZ4TekU1YyQHliha0uoUSvYsJzapmqRyYbJZhjhq5xflCapE7XCx1W5QBydalui28iYSUeOU+cht4LZKklc7AcolDr7/B6cOHWdfbxxWjo8ydOs3pQ4dJWTL+mCDb2QXxpJoIOTR+hr1Hj3LL3few7f5bwVgC06Y4f5KpU+K4FpCyAqqVvFKdMmUES4yEVO88UOMxUnLXXUdtqsrSVmuRpTwf13FVb79sQ82PM7RxF0MbrqJjYKNqdUmAIBu3ZHvhmXj7RfdwIw/9FNSeI+0Yz26RIVtCLUK00gw8kUDWTJqufJ4E1XyeY3tfI1Yvsqm/i8mj+/n5V75M7vBxRjM5SjGTohVnMghIbNzI+/7h77Lmrtvx7QqL5UWWl2aUd32ShjKw0ZpVHLuCKeOljQaZTA5NsygWaphmkmQiR7FYV0p6cgyi8NdwPBYLRcVryORyDAyt5eob7lTmLZKAiwxqxS1TrC1SqSxi10t0ZzNK3S6b7MaKdeL7WTxf2iPirx5V3s6p014gID9f1NSK8Vsl09Y+3QKaUOInVMCVeFKqXG51GVPKApVlHv3y5yideIa1Qx0UgyRW/wa++uiz7JtcJD28Hj+RoSlr39BVJi3aCUL2VaGBuoYtbRLVX9eVWFcI6qsldlljka7Jyqy6IuKGPCzxrLgYoMvvXwzQL8Vyl734Yo9ovjx6jsrCWzlHmM5G6h3t+fUqyIfKnK3NKgqsouppS80u+s12Ex9V89Z8Ffy5otkuhlzCm2oBuu8ImNskPBt7cZo1KYMP3nUz/x9p7x0k2XWdef5evpfvpc/KyvKuq70H0IQHCIIeFEQZkjIjaWUmxFlptSNK/2xMxGoVMbE7O5pYMbSzIWkkUZShRC8akaLoRNEDhGug0Q7tu8ubrKr0mc+/jXNfZlU1AIKU1IwKdFcVq9Lce8893/nM0ZESwdYaaYlZbdSVCY2kD2bS2Rhyd5/7TO/R9bpxVbx3OvN4PLjz7+2/q83soYmuUjdZtFOc24CLzSwrUVl1bo5ZxIk0pRm1Opska0scLmg8cGCciZzGesvn789vcm2lg7/V5pE7D/GW+2fZM9LGMOfAvsyNy8/RbjhMjL6O8t4HQZMkqpxqqxstCX8XKVjvFtSXDfTn/b341+/3hoophCszJtdXQfH1xev8/Yf+lDPf+RrjeVPyF8mIp7sfUm06/Nh7fp5TD76Rtq9TGpumVpdZeZdafYvp6SnVHW5tbpDNZFUX4zi2KuoCpcjjlO4nm8sgc5/PfPozfPIzn+NX/9ff5kff8zMwWMR1HHyBkA05MFVorPrYhtylSVSmFDuQ++7b8g9qk14+wwyFUZ7wkQyvJ68v87/9/l9QS0oe9D04DBGqx9AmQQ1dCofMr0ViExTQglE8cjjCnNVd8mEVZ+U89+8r8Ju/8DiHiwkiv0nOEF2uPPC4oMvcUb1bvX0qvCL5a7wt+tDrzm02hixDcOrgNXj2q5/FrS4xXrTQNY9kNq3mewpi732oTrwPdPWdzPrFvddFy5qR5+dpGezIYmB0lqHJg4TJ2KpWGACu55NKykhHoOH+vnhZQReIJy5PCpaVNbULgFBvYKftks2YihzpdD3MpMxeNfxWh7kLl9haXCLpeYzlCyogw92q4lRrtOt1Nbvdf+gwbkInNVhm03H42pNPMjQ1w+Pv/VkoNKltXSNvBqzNX6JRmWMgq+O7TfL5DF1bdBy9QZ9STEQkghBdHXSaQolkTi9FXhFzogSOr7HVCthoRew78RD7Tz4IqTK+JjaxQhqMMHtQ6cs4yK+6BPsuhvJFKZ5ysMtekYwEKTCVlQXVUJSHh0gKaS1poSUzBIpdr3Pt6jUqC/Podod7Ds5itGt89m//kubZFxm5tUxZPO8TBtHwkCrmbnmQoRNHOfW2N0E+hRd1WVubI/QadDaXSes+e6ZGWL51nXRWUTcJfUHrNOV+mUxk0DWLMExy4cJVrt+Y59bcAvVWh0anQ9d1KQ6UGJqc4vGf/Xfc/cZHRV/HZrtC062zvrXE6vpN0ibK42FkoMz+PYcpFfcBAwSudOpZjGQMu79WXNsP7ND7R3O/6eqNheTCKWux60hGhK6mM5HnkDR8cJpqP338v/9nhqJFArdBcmQPdmaYP/z4P1AJTIb3H6UmsdCyN1WHHancc7W1RMEjl1UxpxJ0TBBF0er3HDhjmDy+Awv7Wl18t5GxhJKCqf2i/v87wWBxjPeO94n8HEGo+j9PvRYva976HXD8++Kdtxtmf62CriSJvcen1kDfPGa7iPd+now5Yxx7O3k03vGxeZE0lLt/Z/98k8cWO62qU7o3augLIeV1lNTOthrJifFYx+7iCElTxpShR8LtkLSbNBau85a7T/DIiUMUgg4F4b50mtitpkInJQNEECPxNtHs5z57e0HfvkbEK2Vnwe0+puKviUpY89to+RKXGjrPLLksuENsaqM0EoME6YLKwbY0l1SrQsmpctdwjrv2jKgkqqubTT7ywhJkR8l1Xd79xvs4Oq6juzcoD7fBvc7S3AVqlSrDxf2M7LkH9AnQipCUsBYpATHrW73A/8KCHmga4hYnTzmvhYRbq3z6g3/EVz75YUZySSZHBnGdLo1OFycy+Plf+TVO3PcIG9Uu6cIQ9WaDwVKOjcqqgtH37dvHnXecVPN0ce2RzszudNXc/MjhwwwPDysnoFSxyJNf/zp/9aEP85/+j/+TAw89sm117Sd0NUc3jZSCe6T8vZzlHoeC9AhFu+Cvf3lBFygxQZMEn/ju8/w/f/331JKTZEePgzFCtjiE4zYJtTaR0SCUC5wU5iCD4ZcIoxSuzGs1WxX01vwLnJpK8b7/6Z3cNZEliavm6DGDWYD31yrofQlLv3DGz0bIIbpii9fAb3D6q5/G3pxnvCD2n77KyVaEHfHLF4atYtn2IaSerWF/bezq0tUG1iw8LUs3tCiOzVKeOgzJQXxl3mspZrQlHX9Pu719C+kFjcS8zL7IOG7Ld/vdye+wnRBLXNAEMu746nJXyKcV8l1ZWKK5sIS3VcXwRL+hYbk+BUm0ioQg36bZbDE4OkpHZtfFImudNs9euMDw9DQPvP0hzNk0kbeG21hlbe4iQWdddemRymmPI3XjaVpM5koIuSsMMZTUTvC1mBegBbFkRgq6G+hUOxGbbY29Jx9mryroQwSavC4mrsgRlYxpe9m+5tLr2y33D1t5fwTm3lxdZOnaBTZWlyiWipy4807yY2Nqbt2wPeothwsXr9JtdShZFhOFLIemRnEXbvCVT30UbW6eY67GdLaIl83SNJOsigS2WSccGuDgfa/jzve8E+prXLn6IqmkIAJtfLvGUDFNq7GlLlaWaRF5Gr4tzy5NPlVSdrGthsNf/eWHscysQs3cIFTkxEa7zVa9xma3w8EH7uVXf/s32XvyOEtr81yZvyKBuqSzEQOFJAvXL5EII/aM7+XQvlPo5gR4BdAGe3yM2FPi+/35gQW9p/LZEbv3iqWgHD3Op6w9QVTkAmXoHth1qK3yt3/4X5gwKkRBG31kD3WzyB/93ZeoJjJKZtxwxWUuXruSS6F8hGJ7ReTslMcmM3UpXDvuovE+7JuS9Yv57q59u+D3NN7bTPgdNmtvD0vMdSyh3H4dXgNyf7WC/lozdLmAKxVAj9Tam8j1kLy4MEi4Vp8joLg+PfRN3i+lTnDjTJOd92mHIxDT3+MPheVtd+y9uHI9wvZqyjlMCnrb7sYmMTICCzwMp0OiuYW7vsjb77mDh48fIBe0yUQOfquK3WkpYq1ppVRBV9av3dP9gt7vaW7rL9SCv23oeRt9IMCzm2TGZnhq1eFbV6q0zH10jDGqvkVyoIRruPidTbKdDfamEzw4Pc7ecoHNzRWevbXC19Y8RvYcZMTr8vg9R3CXz1FdOs3jP3EfYfcWG5UbrC3MM5AqMz17CrJ7IRBt7ZCKNVRRrv/Kgt7Xocszzksv4Ns8/7lP8bd//P/iNzfYMzmqFu96rUqqOMgvvvc3OHjHvayt1TAzRTqdDvmcydrKIr/zO7/Dm9/8Zn79t36LysICA2IhayY5f/Ysf/zHf8zjP/I4j7397XS7XYqlEtcuX+Yb3/wOv/Krv05yek880hC4UaIgXZm5ShRMT58buyP2bi3xP4QhGcNtaor+g2r5bTfX7YUvvX8CRSj6r3/1T3zuqfN00pMk8lOEFBgam6Rp1wgMG89oE4rNo8zKgiSWl0YLU3RDHUsPEVua9vxZTowl+Y2f+xHunR1AfM4SSOrcTkGXX6iEav0Ovf/evcz6Ne54Y1KmIQXd3oKwwQtf/RSdyk3G8pI372MIX6EP+Sm5pVT3nQ2W0PXYgGdXh66IOcq208IlSyewKI7OUp45CmYZD+lEU/iqE+0X9B4xrteN79wid+loe6anO3M4Keg+qVSsM67XOxTykiUNq6ubzF++wlQ6i9ZsE3UdwkYbvesykskrXgKttpJghHqCjpCLclkWalss1TaZ2DtLYXKQiWOTkI9o3brI6q3zZPUOKb2LoTl4blt1Z/HsWo8d+URHLT7ewsYnwE0IS1ZMLTylUVecucikZmtsdXX2nnyIPScegnS5V9AtpWwxexZ8fSHXay3A3R16//sqlQqXz59h5fpF9MijPDLM2OSkGmPJeKFp+6xUqnieRj6V4eDkJKPDgwolaj7xTb79hc9Q7jo8MLJHUY0jx2HV7rDQaXGrUSMq5Zk4tp9Hfu7dQJe1xcu4XgMz6eM7DUxdiEi2OtvSstf8BEFXfAuzWHqO7maX9cVNPv6RT3Hk0HGmZ/aiSy56Ilaf3FqY5+yNK5xdm+c//d7/xcPv/kluXXmJ0xdfoDxeZO+BMZKGw/zNl1i4eYOhgRFO3fEwA4V9oAvKOCRss22TqH9tQd/JwOmPheL5qTI/2gUdK5qQ28aQDr1bo3HzEp/4wO+zP9cSrRKJ0VkW/SR/+rmv0UmXyIzOILlNSRkNKDVRrNxQ3YWhqddhu6BvO4ruoGSK1S6lSYq2mq/v2InfxusRgmGv2PVLyw5HMJ7L74bcXxFX2pOL9l+/lxf111YJxE6U8lptO9b1L+iyJ4RX0jOnknGD7FtlptNzuFOF3IuVVn0HPIVcKK8WaUbkuYtDaG+0qy4wfUc9aT4CbK9OpPu4UUDbsZVNuPgxJH2XpN0h3FxVHi+P33+Kew9Oq3jqpN+mU6/g2h1MK0M6nSWdknMlIQVdSHEv/7PzqVfo6HbdJuW7HM8lO3WAr17b5J8vrJMcOEFgjbHVDkgLjGx1adcWKLp17hwt8/DsLAXD4OK1K3z32i0qQ/tI5XPM0GKv5XDmnz6B35jjN37j55icKVJZu8rKwjXSUcRBscgcPgb+IHhlMAeIRNP5byzociTr7QYFK0n7pXN88s//hCtnT6uRQiafZVNgs5lZfvoXfpmZfUfYqnfJ5kqqOMv3rK8t89/+6+/xhje8gV/9tV9jbWmJYr5AKl/g/OnT/O7v/i7vfOc7+aVf/CWVjS7MaznQdMNkz90PgmkRSoiLSGssi5bjkFL66h77e/c0RJmb7JjL/EvSnl4pG4rx7qUm/Pb7/4aLG10SQ3sJLXG8g8JgGVdz1aXMsRw1IxSajRlARgIaAhMnlKQxGDK6OCuXuHMyw3t/6u3cMZVFF72z8l+TgiILuSf1UtDZ9uV1m8ser8LeBu+7sEWe6sQjexNNa3HmK5+kuXKV0SxYRogut9I+y12IcL2iroq2vH69Wbr6qb1DqD9LFz8DB4kXNVVBH953UhV0F0FHJFQmgSmkPvVy92VVCguKP/oX8O3t079Y7XxBkpBEoijQoSGhIkmdTsfh3LlzdCobvOHocRqLy3SrTXQ3xHQlrCiFEerYzTapXFbB5qGVRMtYXF6eJ0wZ7D92mE27QXFmiKH94zRunGVt7jyllEvCr5G2ArqdBslk7HYmr788BZmjywRDWU1K/IPuKORFTFaEwCcxo6I5b7o6W11DFfQZ6dDTMoLJKFOnuKDHZKYfpqD3X57+/Fxe/4WFBc6/8CxebZ3p8SGVdV6pVqm2OgxNTJEtDbPV6DA9tZeMYTKWlzEbUF3jzCc+zAvf/Cqz6SyTQZqo5dAShn4mjTaQwzET2KaGVrAY2TvOsYdOQdJlefEKoWaTzsi6d/FdWxkBiTmhHkgyWxrTt3CrLpW5DTaWtrh64Qb79hygXB6JPfKThjKdqTXrXFtd5B+e+iY/9au/zANvfgsLG+ss1dY5cuow04cm6HZW6XTXefp73xEBOqfuej1jI8fQUpMQlQkcXfnQv4YM/RVSz1cc1f375DZSpBZ6TIjbNruJ32/d7xV0p8786Sf54kf/hEMFR+n6Gd3DxarDX3zl20TlSbTCMG5okJIoaSV19NBkRKdHMj0jUuMCMZoRw52d9d7vxPsFXEZG8n73yXL97rzXnagY3O2NtF12dvbRDyrou1nur9ahv9ZFU8XsKFKbstyMR37qdYxHf4r9LtC3uAiqPiE27pFCr1LsBDVTQr4ei1+MhtQoIo4/DkINKyWxx7GVuuLYqL2oqVFaKGswkEbJR7wDO6Kq6tlpGRLm1GnirSwyYWq884FTnJwewfSbaE6DRnVVMeIz2SK5rEjCU/Fjsk/HpLjb/+x0fHFB331Q7Xy7WG56eppgaIZ/uLDEdy5tMDByF8nUKLVGl3QphW02aNXnGUnY3D+7h1NjMyqp7NlLl3hufoXM8VM0GhXuG47wbz7Ptz/1FwyYAe/66Z/g4UfuxguqLC9eIOqssW9mL+bMXaCNgzcN1mivQ//XzdDFFUwgd0VXalbJCeNyaZFnvvIlrl94ka3NNRYry7Q9h6OvO8WPvfunlIROWK/ZdF7phLPZFFtbG1w8f4Hx8XElXatuVRVBZLAkkL3Dpz/1aY4fP86pu+9WsGen0aJerzN++IgY2KtkKLfTxBwTRECnbduk0tlYInQ7Q6PnVtZTJKi6+MPTkl6x4Htd26UleN/v/xE3OyHm6D6M7DDtpk8ylUFPJ3HMkI7lEyZjd3UrCMg5klVv4Gs5ItelELYINm5w92yJ//mnH+foRJqEHymDFZk/ywHTZ4RuKwx7qoo4cKW/AmW2HXuly6fCyMfSfAK7gq53OfPlj1NfusRQOiBtRBhWSs2A+3NZVdB78Lv6kbvg991dutI6axZOmKXpJhkY28fw/pOQGsEJxJFQ2PGxf3c88tjt4bkD5e8m7avtepsEScPt2qpDlq+ZmYw4fHD69POsra1xZHqafXv2svnsC2yuVCiliuQNGWckSHganuMrY6eW0yFdyivf8OcvnyU3MsBdD9zNjZUF2kbIydffTXvuAuvz58kn2+BtkbEiHLupmP/qqIr0XkEXHDYu7FLQo0SXSCA84Xs4QpSTo8yKC7qjs++O17+ioLthqBwAFYK0nTHw6kfnyzskGTnImbK1tcXNKxdxa2sM5NLkigU6rqtUHsXhMUanZzHMrJIV6sKst7vowuxavsWTH/5Lbj3/FHtLwwz4WRJ+AkvcF0tFQlOjZjdZFEXE1jJTh6Z58E0PkJkssb4+h2+4ZItpbK+rDuy0SLPqHczAoJguQztB/cY6lZsVnJqLGUq6mzhAyphA3LtCDNNQstFW4HBu7irTx44wuvcALXkJCmmO33eS/Ilp0OUzVZ791lfY2NzkyNG72bPvbhLWNFDCdRLKuOa1/vwgyH27Q9/uLFUboPZQv0OX/CVREwgZMCGQu9vg/D9/gSe+8DFV0DMZg3BsD0/OrfM3X3+K9J7DOEZekRJTelKRQmWmK8ZPkR6qEBx5naVIW5iqoPfPln7hlkK8PQ/vdaX9OhILRuK5dMyW783NXzZD37kx70IgX21e3XsB/6WQ+zaS1juHVC65NCDqv3HzIvte/VeZVfhEQsLtpaIpMU6vO1dkQHEkVFbX4scnxV2sZXt7TxRLelJB5HKuS8Kg5ztEoa0MibqRT0cIs8rIOiRhd0m2GvjLCxwtF1VB3z+Uw/DqhHaN6uaSan7yhTLZTEEZy9i2jeae/uiugr6rcMenYU9qsLsV2XlxXS2Flx5iOcrx+QsLnF20GR0/pYxk2o0mejrESddwusvM5gwe2L+fKbPE/M1lnru1wE2ZjR0+Rq1ynbftS+Jdf5qzX/00ZuAyNrOXO++5k0PHp2g2bmDXLykd6cjMCbAOgH4CMnvUhao/A/mXz9Ch7tvkDAu+4WPpAAAgAElEQVRLIhcbTdpXrrB8+RIJr0uzWePT//j3rFU3uO/R1/Pun/lZBkrDeI44bSVp1pskTfFrbzEss78gUEVeOvdOq8PY6CjpVBrHdhQJSDpzgbCElejaNma+oDynq50uXjLB+OFDEplDV/LQ0xmCQApi75q9/S7tdOhxh9i7Yb7msdDrfV9OGonE/QouzDu8/xOf5Ylri3SSA6SLY+hRikgiKrNZ1fF00gn8pDyegJTvUnAckdwSGRmcZpOMLLTNBe7dP8Kv/+yPc2wmh1z8lWZXZHY92ZhKmeqxRvoT593FXHWTvVAJdVeOAkzNI+hukDRtznzp42zNn6ec8smYQiqXDj0mWcmHFPQdY6QYWu8X9t0durosyAw9ylG3dVXQRw+dgvQwtp8kSkj4ROxGrQq6ur3vgt17FwU52PsdljKq2L6c9BJiZFguv0wG2kHA3PUbXLhwgVKpxIP33q8K/OZ3n6KytMFwcYRMIovfFlKMQVLkUAkNx3fJlvO0wi7fe/FpylPD3P3WN1DZWObq+iJ33Xsc7AobixfR3Qqm1sIyJIqxqxjKCvKLxKZU2ZnF3i3qqcgb2FGpgKqgu65i5QeaGRd0W+fg6x7tFfQyoZZFApnigq6umvE45TXWXp/ZrqxSe7738v5IN9GqblCZu8LG6iKFUokDR46gZ+SC5ZOUQ8oQVkGsCFMmOvIjKiu8+OG/YP3yOaaKwwzlpvC6UhwCOnaLrdqGmknKfazhNhgYHyA3kmN07yhRVkPL6gTJiGq7TiGfU2vYb9okPZ28XE5rAdVbm3TW2piuSU7PETmSVR0TL0Vi5AWeGnlppk7bdwkti2aks+X5OBmL0UNTnHz4GObxCUhUufHCE1ybu8H4zAGO3fEoujWJHxYAId+9drjIv7Wgqy0ovE3JixetvLzfXpMnP/0RLjzxRQ7lXfKFlCroXz5/nY8+8QKDR+6i5hloRlrZehvi/S+dqoy+jBBfjwjkTRFZaCKNLmuqx1PpQ8/fzzFuR7oYk+b6camKOLYd8LIDS/dn6P2f/3JSXH/t/cuLeVzOTcUWlI7biwu1FFUptGIIFXqkTFHdx1HYsftE3LkL8i7b2vPlYtyn9MrulxGf6AmkLIs7oxgkyWjTVHGzSRmlaYYi3ApaG3qOCr7p9Aq6+OIrB/5OG6NRI7G+yn2zkzx+zx2MZTTJOydwalS3VhTyl88PksmIQiNBu91G80//7U5B7xXx3R25eBjfflPaKfq2lqWdGefZ5Q5fvLzMSjfNxOgdFLMj+J02Hg3czBYJrcqR0SJ3S4ddj3jx3DXOV+o4YgQxNoTeWeTB4SYT/hLNq2eor6/T8lOkinn2Hhkll2+jBVcxEg7lIXFoO0Bg3kdx/HXqoFLGDv8KUpxsyrbfIWeYJOQaW2tSeeZZ6kuLTAwP4jhtPveVL/Ctp7/LXQ/cy79/73spDA7hNTsYgvOHGm1HnH0CBlRBD3GbLZV3vVGpMDszG2uhBbqu1RSkKTINkRKJ1GVlcYmlah1JfSuNjXD8nrvRcjncMMJMpeJDRJ6Yqj69U3MX5P5vLejqQE7ozG01eWJ+jb/6x69zbm4T3SpTTAuBL0lkZbFNi3baIjDF9jEk5TkU5QYpnsNSjf0Og7qH3ljn7r0j/MpP/gjHZvJxQmp8L4wtEhVXRlif8oTi4tibHvSKQo8pLp5wvTm3bFRDcwm6m1gplxe+9FEqN19k0HLJiUGGFvtsq4KejDXoUjD6EhmRr20X9D7TVrgKSjYipjJ5qh2N0sQ+xg7fDZkRuq64cGTi3PbtDr3/mPtvRPy8RNazPSTYLuhxYe/RfGMTEtthZWmJpaVlRV4RNKdspejcmGPr1hKaKCeyQ0SOjtsKSGopksmUuqA4oYdVsKg7dZ4+9zST+yc49ePvAKfK05dOMzxRYLiQYHPpJbzGPKWc4H4yGxUAT6A9SYQzCALp0nv2VkLZ6JnMiAtb4DrKdlJ9CoO6zNBtneMPvI2Zkw+oGXoMue8u6Dvv3/er6bL+5YJrmpJapm/L1tT7E/k0l25QWV0iXywwvP+AQqiERW+Hwt5NKZ8IQc7CapWERA9eu8g3/vrPaS5cY7w4QrNh0Gn7yqtHtOa+22ZycoipPaN4UYf15hq+FXLk3uNkRgu0dQ/HCNnq1JXyRLdDMuJp2A5orzSwV9roLY2UY2K5SaKWxCELXyNeY2rbq/8Fam+nMlm8QOOlxTXOzi+wLjkOwxnue+w+Hvz5xyBvU1++zItXzpEqDnP3Q+9AT07QdESSWI5LwatgpNt41S7DrFd9jRVjvEcpVwTH2zt0JdpS5nU+lhR0T1wW63z1bz7A/Ivf5VDeo1jKEozv4TPPnuPvnjnP+B33syaXSiEDegFmJGTBAF3Gm0aAr4e4hqx7jZyRxRCibI+M+nJIXf1bkcF2kMQdY5keo2ZbAtpHWvvE1pgUd1uSWy/5r3/e73aKe7Wi/loXIlGvmGKMozwhRF8qHXjPcEkFEHmqqEsTk9RFYpcgZSZUmmbKSqLLJV20+n6gmrB2x6HTdZWyQKSCXijro4Dra2qNaIYUdXECTcZImCccNBs/CuPEUdGkJ0QmG6C1Wuj1KtlmjUcPH+CxU8cparbiEgVunWptlbxIIrMlUqkYzW02m2j+c7sKeu/03SFZxQ5ft0Pu6iRUn+vqOarmJP/00jJfu7ZGUy8zMnaSgcKo8kh2nA0ic5Oc2eHOmWGOz8zSWG7xnWcvcq0TKEZrMukxblY5wFUenNIZDGusz92kFabZ6nRY2LjFwUODlHM1tLBFOjuEwxiueYLByfvIFPeqGEglF3pZNrHAioaSDPQXfFwdVdfWk35JerSQY/JeQkKiWX3iKTaXFhgbLVNvV7m1fJO/+OsPcvDQQX7zP/4m5dFJ7GodXTdJDpZVhyUaZIE7JI9cTECEBCMzwv379jFUHlIBDuvr60xOTsavW6tNOlfgzJmzVFpdQtNicv8sJ+6/X80BfbE6tVLYMksXSK4/Q1fvT79D7xfLuM/9Yf68csHLbCii6gY4Vor3f+QLfPk7z2O7JqXcOK4remALN5nClguGLgYfIZZ0jI4UdBfHs8mYCfYM57HcBsf3DPPux97I7FiW0A3R5aTdLujy2gvRJA47iSHqvjFO/1SL53+KOy7fEIl1rEtoV9GtgBe//Hes3jjLgBWQNWNZiNLHymMzk7cXdJnd9WbovRvfDjlOpDdC29MGqLZgcHwf40dfp2bFnithFCkMSbtTcJsoevu2qP3HGcPujsyihTijbCTjj23YXWGKKvCbzZUVrl18SVlfv+6+B9SFbv5bT7B05iWKVo7JqRmKg8O02p5MYDAt6U6lCIukxUVP6TS6dc5eOcPskVnuePfjYLicP/11Qr3D7ESJjaUrdLbmGR/O4HZrJLQgdqFScz2Jh00QCoFMzq5eip9YBcpjDpUGVmbo4hInBV1Y7hF3P/IOpk/eB5Jy2PN1F7a3KfBif1+9oiCpq6LqZ7SEoVzYBJJMWabSucvsL2WaJPQIv7GpIGzhjsjrKZcK3Yola/J7xHs+Zyah3VKEOP/sc3zhQx/AqywyNTSB282Q0FJMjY8yNFggEl07DuuVRZ578WlSAyYjs2M89JOPIRGKla0VksU0Dbej/CcsR2M8X8bZanHt9CWat6qMmiMMGSNobU0FhYoznsw7Hc9R73XSTKmYEvFIEBtVJ4z43rmXePLcS6zJHLOQ5eEfez0//1s/CweSYC/zzPnT+HqWB9/wHjRjgnpLI58b7mlVeoVMXQJ3U8But7HeTbbcLvj9gn7bIXE75K7eDdknmhOrRZwa//jBP2TtymkOFEIGhor4ozN84snn+fRzF5i++2FW6g5JK0dky9ghJJ0IMXQhaPr4eoArXTqQE5MvuVTv0p7vQOo9WF0u0ttksPi5xlsjQUJ19/2Qh9uT2fpkuT50H2vdY+Krmstrmlqzr9Wlv9JLfeekFCjd6cQESTlL8imdQkojl0Khf5YRkbZElocq5pm0RT6fpVjIqXRNaboKw8O0bYdqtcrm5iabm1tU6y1aHUcV8qW1Ldp2RMuWAm8qzw+Bj+ILdqgcRQX1aQYe3cAlFDWBXApbTfTqFoNOm7eeOMpb7zpG2m/jd4Uo2qDW3FDeJ/lMQWU5eJ5Po9EQ69dPRttkFVEKy81Z5uYSXhCGagas6PCi15OYSF82fWwO0dby+CNH+fyz1/nGpUXamTFKM3cqC03xG9REHtGYYzIX8ZZ7jzMxUuSbT17gn5+/hD04w8y+abLOIgOdq0x2L7LfqnB0JCIpri6haGFbrNdqZK0Eie4G5UJGzSnWajbm8D7Sw6co7H0nvshATEsxFtvKTE+CQUzxelBZ4ma/IMoNTOAV8UNXOcby/XJsQkkqSMuD1Q2qq4tsyU3IEFu+Ll/+/N/jbGzxrsd+jMP3P4K8O1tiLlEe4q/+5kOMjY/zEz/x48p5a319VUG1a2srqgsbOrCfjStXsJImmVSGWrVGMV9UUNsLL17A9nTKoxNMzM6QHx+FTCrO/BT/5F0s1f7Qo7cddtXvH66Yx5toFxjT+3u72yEl1qI2/NGff4Tl9RZ+aBH6FvW6rfgCW40mZjpNKm0qM46BrMVgLoVbbzFVnmR0sMTQYIZ0KqSyfoNyOctjb3sjxeFcjFJLUyhZ8ZGHbvYDGaR9Fxc2hd31YIj4lhwH0MSwRGQ30YQlLvamW6ucf+o7XDp7GiNwmRgrkZA4ShWx0yO97dKjC0SalFCcXT4FaoPLAZOQrjWF4+ewPYvBkRn2H38dDIypH+cFIUnxDhC3pjibsgeTqJ499ogRk5VkWs1VdUX+6V1+XY/m5ia1WpWp6QnOPf88rfUKxyanGSiW4eotrp8+Q21hg8qtLUYnpjj19jdAKcOt1Tm0fAYrn6fR6mImUmTTOVrNJhcvX6Trd3ng0fuZev29YDp4W9dZq9xSWm6/21Q+8aYmlyBfEfkEGoyDlEJFzlEM3L7pnby+TpfQd/EkvlEVYCmkCdpOqEx37n/krUzOHkIbmQTNjLNzepnq8SKUH6puCNsJX7ExgIwLJBsvpcDK/h81vhBjm75vvMx81MUtXifxKEQJd2KnC88jI56v3YbyTLDPPcM3PvsxUl6TqYEhsmGJvFVUMPjc/A0uXX2JrtticmaMmQPTJMTQKm+RHcxiFVJgaXhy0ZGOU7qmqsfg+B4qT32Pa8+eZzgsMaSNMsAkhCKNlbPCx091VRqkqp+ehe4VY8Z7ts0z55/h5sIyC2sNjNwU841NbNPh//7A/87ed+0j7F7nu2eew0iPcceJHyeXOwiamMwY+FY/xS52couvQrtL9864M5ZE9q2M4pdtu+/d9kmIx3B9MaUEDalMAvHq99ugdaG6xKf+8P2EjWUmsiGJlEH64HH+4BOf49m1OrnZI9iJtAr+yelJDN9jIGUoB8K228RLBOi5FFoyiefJfo4LuloNvbCivieEyBN35un9Djy+iEeePC5TXfxFdiV8EYGN5T03TUuhh8pYpicLe2XmupDL+j4QO5ef21j0csFWpLydvPbty5AY7fgO3eYG40WDB0/u5Y7ZQbKJFlbUQiwK5MKWk+juhMzDIxXw4/miBolI53JkS3IGJei0atidJmlLULBAXWK9IMHqRhvNLLOw7vDtZ65w/tomqfwkZm5E8UhSSY+W3aQbhTjy4btkEmC2W3hL85wYyPPYnSe4c2oUzWlhO03cyMXTI6xUktFCAa/TVTJQxdVpPfexHTqSyAuUiX7/KYvXbuzHG69kWd+x/auRTOKnhpjzhvji87d4br5KNzMKg9OkC2XlsGZ2qozS4uTUIIenhtis1/jmi5e5vNUlMXGI8ZECg63L5DdfoLh5mnEW2DvQZnTYwhgoEggk6cq8L4JGnYJlquCTla0qyaERvNR+Dpz6D2i5QwRpCzGxdJTRqLltl5qV80dZK/eWuJwokvGrEomhpji9CcY8g4SnQ9uGZo2W1oZUiJ7wVOZ0sLrJVHGEXL5M4Gu0DINkvsD7fvt9KmHtfe/7TR597K3g2nieTbNZZ3BkmLOnn6PTajMzPc34yBjVzZqCWgq5gvJ1btkauYEyueEhyGdjwahI0oxYH9mf2u4u6D88De72vv3VCroUPfmzuFTjwx/5NGgZykPTBKHJ+noNXxzGIrmhiuzJw3Na6oAo5FNk9BQ5cipX2g872H6d5fWbDI7mecfjb2dieiKOPZVkFSksAmEZPYIJAu866OIzLr74TgdbkoMCV83qpLsUh7jA7aoMdi0RETTrzF+/wsL16yoxbHAwix/WVchI/wBRG7evSRdiUO+A6RPitolxyhxDik4JN7DIF0aYnD6AURjCdXycIEBPCQNZojzjobM6KIQApN4UkRyZ+MIC1pJk5OCT2Do3wK031G3ZdmyVdSDFPQfM5gdIrFe58b3TbFy8SqIdkdJLZIeGmL3nMMbMAFt6lyCfxEvqSvIW2CHppHTcLgsL83S8LkfvOsrsyUOQFPvWLSqVBdZXl3E67Th4RULiVVC8H3tlq2IuTnb9bj0mKUqHYggs70vCUxyIIg5mAg+qJDgn5P6HH1WOaMnBEfXcfSdQRV8u1oIkycVIiItKEqfUCxLkkUQzCyRSRQLhBCjnvfiPZHmI+kEVdOlPlaxQUJodGCrmUMTlTSBVS9aPmKG4TRaf+xZf/uSHcDYWKQkkX5WJT2y2VBouMT49Tr6Uxw661No1rs5dZWi8zNTeKcqjgxiWENrkChZghgYZ22TYKrB45gz1a0sMegXS3Ty5aJzATUIqiZ3o4JgNVdiFs5EkT9IbwtNgJZjnu89/h8WlZTY8m3ziAA25NBVCfuM//wInf+EgQTjH0xfOkcxOc/LYe0hlD0FUVGltrrojyeQ1dh0UE6ZYiNqH0nuH8bbHQQ+96uGmO/jpbhjv9oIuXMKEeIP7rbigV+b45B/9PlFzndFsRCJjYc4e4r//3T9wZrNNduYgrp6h2/XJmxYZTSMVyYzZJjQCNLmEJGN0SnzqBYX5fgVdkDPhDqn33jBULZF/y9+zVo7GRkvFvez+/6sxm5FUFwHPlSyR/ox+pyhvX9J7L9PuIv5qBX33/t+pboG6rDvNCpMFuP/IOCenM+SoYQZVclaE69ukc1nVMrii2jOFWyQXX51soUBuYADD1HE6dex2TZaL2le2LWiOhR2kyA3u5eaqx+f/6QxPn1ul5ecJjUGlEMtnfNp2Q1LRkVwL8Y2whDfUrBGtrPLg9AhvPnaIIyODBN0GbbuNcOFdI6EK+sRAAbfdUgixampqZz8e9W8v6l7Yc/Hp+/PKCyHfLF25vDlS0OUGJbcp8jOcWc/w1XNrXG9E+PlRunqaXCbNRDZBul1hXxYeueuosh789rMv8MLCBv7AOProLAOmz+DG8+Qqz1KovcBQOM+wtUkhr1GcnGBgbJJay8Vp21iOTUk8rSvrytc6PTzBWqfIxNF/x9iJN0MuR7XdQc8WlT+2uvBHETmB3CUIWmUg9kOuI5VsJt28dAKy/AelmPsGcTyRZIpKIpN4JoZQWSOqbKF1fbkJ4AssKTfKbJaPfeyjfOADf8bJO07w0z/9U+zfv5eZ2Wkl+pdAlv/2e7/HQw8+yNve8jbK45P4jTbtZpukkcRI5TBHpiGTiztzVbV7somkkCl2UqfVm7XLCnb7hPzhG/RXdOjq18lm8eHSpZt87OOfJaHnOHj4DpJmgWbDplqtMzAg7lYOTrepQqpcR3ANn5HBIawooxzGas115XrUcrYYGS/xxrc8yvjkeJwYZwm8Gl8GhVktud7yDuDbsRSkWVdue+12U8UGJpQrlcDXveIvmkwtVH7ebqdFuy7jF7nVy6y9q/Sc/Vv4brtXhXD0bUZvC2WJb/Ni2+N6BlGUwjBzpLODJJI53EDDlQIoiWmWrja1FHRx/wu9SJEiTSONlStRFXg8lWMoN4AhUsNml/rqOs1GUxW4W7dukNJ1RjI5Mm7A6osvceOZ57HaDnuHJnHaAaFlkBjNMH7nPgZPzBBkEjTEa12KmitFUFfLotGo03Y7lCfKDIyXcKMumVyCanWdZr1K5HtKZqeKpbyOMiNUpJ8YUduOeO1b4Irvm8CoviQ+KY2fCloSuU3XlW4holgaJl8sY6azyuJZcrWFqStdoCfwckKcv2IkQIZbor2Vzlx8zjOCdpgSeSyOBLsLeiyDUg2CnCmqgPV7SsWsUF16LLeLkNE5Xgu6W2xefoHT3/oS9sYiBd2inBFEJYFpJSmPlhkcHlQko8W1RZZWF5lbmWNkYpTJPRMUBvPqPRXzDrncSLDTYKKEvVRj+fnzpOo+A3YaramTSQ6pDlVuk67WwdeaaGqOmsY08mhhQSXIv7R6iWfPPqsCZITkVh45QmqgRFgMeOQ9d3D4R4dwzApnb17HzM9y7Ph7SKYPQlQg8nU8M76097vy71/Q49dlt/1SDyvqQc6vXtAlTFCmXgkh/Qbia9CC5Wv87R+/n6RTZygdYuYyBCOT/I+//zIvtXys8b14RhZbXOb8gHIui+Hb+F6XVD6FZulqZGG7LoErY7uddLWXd+hSuPvdo9QMhfq6IuW0KOSKtJs26VRW8ZD6dUX2plL4GKZSFux2iut36bJ2lKu80rvvdP7qnNzFO1Bd68v2ftyYxox2YZnb9RWGUh6n9pU5OpEiE25heFVSogjQQsy0pSyPlaGS6L3l7E4mldRyVLwTMiaudNntGklpAEJfIV6akaHtJhmeOs6lW20++5XnePFajZotySYFUsLh0JoKUZIOXRAf9bycDkZti2R1i8fvOMRD+2eYyadxmwLft1Qz6id10tk0Q4UctiSvdcQAR0Orn/vEdkGXbiYWxfdehERsDNC/UaVS4nAV0O50Yr/s4l6+csHhm5ebrEQ5KIzQ9kMGLDiQDyg6G5wYznLvyWOsbTX58vdOs+QaZCb346bzpOw1hleeZLR5lonEHGNWhUy4QhDUyYyMMjS5h62GTXOrQTYIGMkX2KpsqMCGgfE9XF0Vw6WHuOOxX4BSWRVKfWBQmYKIwEQ0klKTBQ5VdHhV0GMoW1Jk4yNT7ochGbngCBlKkezEPEHwIBeham9du4y9tMpoOo+ezqt85Y44uKXTWMkkf/D+3+eFF55Xs9zDhw/ywAP30W41eeniBZ584gl+/df+F97+trfHzDBBJpMpQtum3nUpHb8TUmnl8R4jz9IRCmIpncTO+PwVxbwHUf6Q4/MeunI75K5QbdcHw2Th+iIf+/hnWK+0mN5zkHRmADOZwbZdyoNlatUNxTWYnZmg066ztDhHPpeXmqweZNdtMDRaZHAkz/D4IEeOHSady2A7njpslXmUKixxB65w7agNjTWc+gbV2hZdu6NmigkJkuhpPmX6EHqu6lxyaQtLBlqBQMqCEmkEwrzrhXqoIt3zC1fFSwpWzyt6N+y+venFn9uWxyMxoSaeLx254GyinkfBX2ZaVxnksrFlbCK10rV90laOTGmUS6s1soVhpofGSKZyiAn65twiW5VNQs9X0bk5K8VIroDZdVk5f4nFsy+R9UL2jIxT26zSCrqs+FWOPnqKYz/5ZkhFtFo1DDNFSk/hd8XPPvaC73odtFQCLa2pv+cLGbqdFp5jYxoJ0mIrq5iGvQIphabvxtGLK41HDrFzXB8yF1lWbEIvIbUJ1bGLh3kkwSimGO0k6DpxJy854TJe8JQeShD3vshQi6F7zSRfnqA0Ogspcd5LKXWtKkDSoSsZYK9DV8YeLy/oMeweqwcUk4B2bRWtu4XpbGBX5km6EkKTVjIzrHx8IZbLi1zG7TaOfIQuHUcyF9Kkc2m1rmzPVrNweaomKXLWCLe+fYab33yesSBD2c+CGMzkirRcG0e89BKeMr8RAaAuGfFCEROFRMJgrrLCjYWbaq5aGhilUJghUx6km2yS2xcw+4iFX+rw0uoK1sB+Dh99F0avoPuervwFhKHRL+hKVbHTQu5AbLf5i8fXnx+moMvRJ9vDkOSuqKtIVe6ti3zoT/6AfMJhMBWSLhZopIt88AtfY85Pog9P4Sez2G6I3+kymMuSVKlkYuRk0HI71LptVdTcph27xcnFbpfJy26Ye/ccu/95+V5ZP1YqQ3FgUBV6mQPLfpUaI4XcTFqq0G9D5IoFv4tRLwx84XL0ZCYv3+P9fb7787t5RII4ij11c2OOXNTgxMwAx6YyFPU2CWcLPewqe96kFRPfpC9MWmk1fpaLSq6QY3rvHgrFrOJudNt1RarzXVe5TEpzUO/q5Ib28/SLS3zxm+fYtLP4xjB2mCWbL+B0K3hhl46MDpRPvhhiVtGrGwz6XX7m4Xu5Y3yIESPCrldU/rkvpjcpk2whT1ZQ62Yz9kRRxjJnPqHy0PtPWo0s5Meq5IAeHT8S1Y0w9GRm4tPpdhUBKSru46+/ucjpVZ0VrQT5IbquTZEWx7JtJrUGbzq5Xx38Z25u8OSlBTrZYZJDo3QkTrUzx57V77AvvMbeYpWJvMBqCzRbFYxCifL4DF5gsLFSwatWySYM2tUmuewgY3uOcG3FZ8WZ4JF3vxdm9ytSG/kSQUKgepesmUXzZSHGMHaMSYAvCF5P5ywh8kkJdLB1kC5dGPNydsoAXopOwmPj2hXqt+YoJgyGCkIOMuhIJnIYkbMsVpeWeOaZp3nyySdUDrrIYZrNhupc7rv3Pn7kHY8zMDJGs7JJJpVFFzesTpeWH5Lbf1BJ1RDiTw+aFi2ZJBzt4lPHzXufEdu/jN8+WN/Z/N/nby+H3FUd7AoSkSJsuXzzm09y49Yy6UxRuZoJy1o2kJj+rywvkM1YvOH1D+DYLZ4//YySXmTS4n0u4WBNDh/bx/E7D1MczCvzDSmq4rZmiOGLOviFWOaSENxVgVgNOjeeV06CYp4icJMYdyTFbENJnHyShhC5YkhXkpkMlfYkUejRn6sAACAASURBVNYCrWv4mnTSMUy5fQ7ukuftXts7B0OfhCREIYH/TKLQQFCrIEqSNDNqHuxJEpguB0+MJJiG+DYbBF5EysqRyI/wxIVbFIem2Ts2TTZfAkE1bi2xdHNeFetCOqtGEuVMjgHDpLNSYeHCS1RuzhN02oyPDVF365xfvcrrHnuA1/3STwAd2p260iibCQun0VGOdZplEvgyy/XwdJ+uZ1MsDOLaLpEEsah4S7kTxtGg8ncp5uo//dckPuV2nK2UNWw8V1crrMc4lkIg61vMj+TzcvgKZ0A14CqARuDwuE9S2nLVCSXUBc4PDfJDU5Qn9pPIDCkPeEm0UzSoXkEXJq+C3FVB78+M4xUv/1Yqh/j/geM2qK7N0dlaZDQTMSBzNCF3yWN1BFWT5+yr9YCVjHPO1YVQkAfJR44vd7Flcs80WY630MBMj3Hti09x7QvPMhXkGdPzhPJ8igY1t0YnaJMyEhQiE1MwUeFXhBF2UsNPWirYRzIdhssFivlBoiCjTFdqYYWaOc/Rtw1gTGncqNUwBg6w79CPo2cOAkV1gRQ+giBx/TGaihHucwp272NV0GN3yN3bf8cn8tU7dHkflQGKQD3Y0K5Qv/wCH/7A/0c5rVFKReTLgyy68OGvfouNZBE/P0Rg5RUaI2RPXWSKSq4VYPsOTbtDeiDP1NQ0uiPIWWwy8/0Kej6fV18XpFcKoSQgCiN7cXmFzUZdSXRjFUSsXRe/fynkArvHM/Te2txtAds7zJMJiaX9/h16X+2y+2zoP85E5KBHTZrrN0h5NU7OllSXPpwJ0N0aodtSoz7TslQxV2hHSjwJ4v2USqfUGKdULqrxoOd0lBGNIBBdx0dL5jDzozS9DF/4+ov885PX0PMzWAOz1G0DTTeIwqZCGJuSzqkucyGdyipmc4sDhRQ/9dA9HCxlyQcdutUKvrDwjQRGNqMQAtl7nU5b/U7VZEdnPxdTEWXWqLztjHij9NZH4Hrq1u24Hl3bVvR8R6CWIKSul/j2fIIFbYKlxDBds6AgU+m8T6RqnBq1eMcDp7gxt8y3Lq1zperhFYaJLCFd1Rm1b3Gi/jSH9JtMFOsMpGv4zhK218QslCkNCxEnpQr66o3raLanDDfGhvcwOHuC+pbG6Zse97z1PRTuuBuyA5AZUGxeR9zMJL9Yzf/lQ8hW8orp+AkDR923ZWblYCm2pRhf9zTfRtxMy4xQbCINt0t3ZZnN+UVFshsaGlZwu+24OI0mQ1NTOBsbXLn8ElvVTTXrdLpd5d9+zz33YuUKqhNWL7GVwVYz1iZmscTAkcNx3KplqvjUOOIz1m33++nb6vbuHR2fp7fTYl+jrL+ioMv56fhxWpQP7a0mm1tNlZ98+rkztNpdZfhvmUmWlxcZLBV421vfqBjqp597WqVOHTh0QnkQr20ssffADHfdfRJNMD5V5D01VxaSoKyxMHBVAdWE1BBKt7DO5vXvoQd1NevWJLRDwlAE2o7E9lVMPGKYTiFHkmimCJk9szyRpEnB7192euSX/jxdXVJvM3rZ1fDI90ZC12or17MoEgZ2QhUjw7AUW166V1+xpuPcKiEy6pqpOnq59YVGge9eWmFk+hD7J/aQlE6x4xOsbHDr0nWWbi5w9MBh/I6N4YcUzRRmENFaWWf15hy1jVWmpgZphU1emD/PHW+5h8PvejOhvaHklPL40wlLGTGZCUMhHXZo4yd8QjH7sR3ymbK6YAiyI/dBGVNI/KLAflLgJQhGEbt2FfQ+a1iRpxTHQObgt6M3feWEXLLUay+M894Z0b8kKdArkVQGOFLQ5UCWgi53RIHbBycPoOfHCFRBl9mjEXeLPf16bKEZewXI6xub/caFVwp6XN4l5axJbWOBtVsXGcvB9KjoxVcUmU8vjqu1K5peYQuraYJciAXClPdPEWFj7wOxsRYZoBKdBb6k2jKQLrPw1HXmPn+GUi3BmJFX7l3dYpd6VMOJOmRIUnazZF2LhJdQkGfL8vGSJvniDJ4Xkk8nSCUt3K4EPnnYZp2qMcf+R3Ok91ncancgv4/pAz+KnjkAWkkZ+IQ9Umhv229f3F+xjbc79N5rtD2Ci33Cb5fC7MzQFTgpnbDY4QnLvbFK5cKzfPSDf8hEKU3OCimODHN5o8Env/4k3dwIHTNPmM7T9UKVZdBtNhSPQd6RRrvJyOQ4D73xUU4eP0EqFL7/9y/osu76Bb0PC0sXLqzwucUF/uErX2atsqE6cxntSWGKO/XYgGW3DexOYe/3Zprak9tRri8L6VIFsudoqC6KvX3QJ4EnIhu3tYxXX6KUdLhj3zCn9g8zmpNY+yahK4ihoAjpnkGMpnzT1XjAcUlahjIpGiyLZ4KGLwlpCdTjt91AxXxbhXEWNz2+9K1zfOf0MlpmVHXsDTdJ1/VI6h5WSqfV7arGRUaLzZVF8l6bB/dP89aTB5lOJzC7dez6hno8upnEzOUoDg5S2drEFXWKRNEmpeH4xkcika6EjrDkpJYbag4mh3HXcdUvlS6rY9t0uo663cvX18SLebVBa/AQ4Z57WUnvYRMhdelQX+TOXJMfvfcQ+8bKfOfZCzw516GqF3GUpalNNqwwZV/hfv88+/VbFHNbJFjDCyvCyyEzMEp2YEwhaG7bYfHqFcKuw2B2kOHBGRiYwduAJy5WGDtyP4fueZjE4TshK1Iy0QdrsTOXbOZOC7vbUsXcyIq9akax223XRvNsCmJsn8iobxVWqJB0FUHBC/A7NUopg0SrwebCAq1qTZnFWJlsTBaLUGxHXJlRyfwkoFbdUkWsKLI23SBoSz5ySDoroQw6a8srdLsOxfFxSseOxF2FFJCe8Fm2rNJtq3odb1d1B91dzPuQ+7+loKs2WJpl4RhEigAk//a7Ed/+1ncR29KDBw9hWUk2tyqkU0kOnzyiHsjq/E21DoZHJ6k1Gly6dpHy8ABHThxWHVLc8cnFUCJTe52isNzlYMHBaW1iN+bxts5jaULWiYkm8h4plrNQGWQ9yr8jTa1BX4q5jDp6EY3y9zgeNC42wvPoQ3pKi96LdPx+NAM5mkNXfBLEKMJS8qcwEHlX7D0t82eB2y1TXNFCfDfA1C00KwdOyGYr4qUNj9nDp5ia2BNDP3YEdZv69QVuXrzGwZm9eG1JFbPVWskmkujy5ByXwOsoa1Dfcji79BJHHznJyENHadSWSKQ0ldSXS2bwOg4pRUSDrpjFWBqRBV2RFCXyRL6kYQmCIa93oLp10fqLrWlX8s77kLt44/SKZF8XLJC6+pw67OSyFM/be6F0ShXSj46NR3xxBGpcagVqNXG6sfRN5DOyzlt2QDI3TGlsH8bgjJKVepLU1ksQ7Lvvxb+zBwz0LTfVZVbZs/cKuszSHbqdda6ce4qS6XJozxBebVldWjYajtL6piT3XpOjzFGQrVjeSkCSxFHGJoVx0euvFZXCFcrWS5NcDZj7zIu4FyuUJU5Ib2OPdggHfOygTaIVUqikyHUyyP8CI0HN6tCUPrs4q2D4hEhqZdwRih1ylzDToZNdo3xnQPpQgaWujZeZYXTvYxjZAyQk7CZKoZOO94gaO/SAxFdZsH3zop1yHjMP+v97rYIuo5+UjLl6BX35zJN84q/+BzNjAyQNl9LYKGfmVvnst75HNDhJQ3T5qbyaG8t77XTbDBTyai/UGk3e9o538Mv/4b3sndyDJnyqniGMrImXz9D7yK+sKXnNBRqW8Cphszuez2f/8Qv809e/jt11GB0dVZ27rKxicUB9Tw+X7N1vtl2ieuuvh9T1v7prdv5y+L1fzLdHcsIJizp0t26S09vMlFOcmB3m4FiWguGSEM5GIEwrYZNLhK7sC4147Bwq/bhhJiiUMhQKogP3VJCXQPRyVgn/RCRq3TDFRlvn7NUNnjm/xFoziZ6bALNEx5FC3CWfT6vnKqNFS4toLM8zZsGP3HMHp6bKDBs+WmuTbm0jjrE1k6RyeVXQ55eW1f6VYq4Kev3P/kvUarVpNFvqZiGHp0CpDflcq6MgBl200JKZnLQYLA+prunqtet87+xLRMPTjN3/GKuFI6xGObR0Dqe6xOvKIb/0Y29iY3WVbzxzgXM1k6g0jiNQoL/FKMuMN17kAe0K+6wlrOwWTrCChHmmcikKxQnM1AChq5FIWmzO3VAM4nJpHIwBsDNsLXa5MNdGH9zDkQfexOBDb4WcSOYEhTHUHBo9xN5cp17fRDMM8uURRZyreyH1ZoutygqDpTL54jAJI61G6IpE0ptlKWNGYXYLazgMcDe3WFpYwnE8cpksKSEhiZOSrpOWA8RxlPEAuSx2pULKSsedvDC5Qw3Xl+zbSM2N8hPjMFAgSgr8Es8St53N+gSJPuWj30C9EnP713fo/aIrj83z0WUOKbPTtsNzz50mny9w8qQ48wmT2MF1bTIlcbgK8Notkrm8epWcdotzF18kU8iw/9A+BWoKVKvLrFHSvdSTihnV6L4iODU2FmlsXiPLCpbeUcVcwbyRXKqkSxMtbWydqGa6Sr2iq/UoEJ3AcX02rHA84pu9MHEFGuzlo/ckbLedjz24LOYkSJxkF0IXPZHCTGYJ/QSOLZGtGumUhWtLRK9EbEbYHYek6NPTRTWimFtrcautc+zOhxgdnVSESdoyZNdw59a4efEqWVEC6BYpsX4UaZvM1lRnKxU4pF65gV6IuFy5xuGHjpI7Nk5laz62J+22yfaY85bEg0ahKuiJjI6W1pWRhRWJNFAg9Pg+KN25jH2k2xXfeCVDlWLZ63ZiMnkMucfrLQ6viYlzcoBLAZeZeOxd7cmlV/1sUcDIl3ylv1bXNU0gQ4NuR8JgNCXLlDpZb3sYmTKFkVnMkX2QyCnYXZz5+t5gfWg5zrsWZKFHBu0VdFXU468I4K8soE8/9c+kwgZ3HBwn6mxgWQZ2qBNJgEhvbChIgsQUy1qQAiIIRRzrKR2UPPaYcS0QrzhtyW8xwxKNjz/P/DfOk/ciorRN4hBk96RpOQ3c1S7m9QS5usxXB9FSFhWjzpbnUSrujS8ynXXSYjqSzNKy67hmAzu3zvBdGpmjJRY7NnZ6iqGZN2PkD2CIiRAyjimKMXo8G94Opbi9P98p5i+/1ccjiR/UoQvKmtYFpYg79MXnv8vffehP2TM5CLpDaWKM01du8flvPYUxNEM90BVRtyPGJ/I6hh4jQ2U2tzaobGzyi7/y7/mN//g+lVLnNFske8jYq0Hu2XSWRquh3gsVL721pTw65HsHh4a5tbDEn33gg6yurimZr3xd9vZQeVjpul/h5b4Nv6vrg0Khtq+pr9Kh756Z7y7myr8i6pIKNxkrJjg8Xebw9KDKiEg4NSJHMigD1f2aVhrXCxRxNJPOKFla4LokzQSDw0JuM7E7bdqSfibNoBgjyYGVjAu6pxdZqyd49sISL1xexY7ypIpCGI5w3BbFQpauIDjiz6A69AX2FCze/cYH2DdgMaA5BI0Kdn1LRdgapklKRnjlIW7cnFPxqXJ5lTWtffEX3xnJbKPd7eJ5AUbSJJcvqoKTzuUVNX9waIRCsaTIATJLK4yN47fa/PWH/4ZvPPltTr7tXZh3Ps5CVGTD1dECh1/+0YdVZvVzp89y7tYmq/qIill17U2KwQr7jAXG6i/wYHqJYX0Bz1ilHa6hWT7FUoFsehgttDCkmgSB8qWWIUYqXQJrGKo69WWX89e3cIwhygfuZPau11O8900ELQ89m8OXGWjYRU8lqK8tsriyQnF4nMm9h1ipd3jh/Eucv3ie4tAws4ePMTQ5rbroohGP0Ltdl7wWMCidq9JxeqptDOotNipVnE6XQjbFzWtXKRTylAcG2KysK6LcYGmAjY0YSpJxhRR0kfpkC0WKpTLZgRIIgqDyvGNd9PZsbHt+2IeWXoao3T5Ee82Crgz7extOfprckOXNV0zSQNjJsS5bDD0E7nY6NlYmxac+/kkefcOjDE+M9vZLP7RAynWPrqfMIXQle7p09RK35m9w30P3k8nlsURqJfIUTQq7XHrEdUk04+J2VGV95Sabq5cpZdtKiylrS7gJArwKSiIOfPJhZnIqQEG30mTyxf+ft/cAk+Suz4Tf6qrqnHt6ctictVqtllXWSoCEAmAM3NkG2xzmDMbImGAhMjZwJBNsn43BgI3BNogshEAgoYAklFZhcw4zu5NnejpWd1d3dd3z/v5VM6NVgOf5vrvRM5qd1NNd4RffgGgyhSD3WHz+TI7s8ujlzX19q4VSsYRyqSSvLx7jysVdRIBy9McEx5uHnZxhsKMn40BDLJqW/bjdcARsFTSoQFZBMh4RqiTPIzt0JvSgHoWR7sE3v/YtxAc2YtdLX4lsrkeNddihMyBOLeCp+x7Biu4BOJUGtGYbET0oZhecJDgck2k2FsrjYEzvpDV0XzCCTriOqcok0l0JWJUyIpopErq6GGC4oiTV0h20DCEEIuiEodFUXjybld48z8/i1STayD7+QpUxvn421zrk1qqUqoCjYkghCZ0a/OpzFmP8XHXrineuAmUApsHCgx06QYMhCWb1pgs3mEI4PYBYH+WMs2g53BWHoQeUIA2pm5yA+No7is+xtAf2R+4t0a3jX2rg+PHd2PvoXbhy52Z0xTRhICyUa3LdMGH7KxYFl1GpTqGZ1QRCPbz3auUPc/3TQqwdRfvuUZz+5R6MZLswWzuD8HlhhIdCwrM78egxRE6GkLO60KbpH9cMWQPljoPu7jVyvzdrk0hECcM1UWuWoadamA+MIrmxjXqmCa23H6GejbACq2F1skh1D6O7ezXatolOi6umEAJcfSEAu9kS3W+drmbLc7s0qP59qF4XtcT5WpeiB39GSSEt6li0O6JNIKA4u4gjd/8Yd932baQTBuJdYQRiYTz45AE8tOcEwvlemJluzNfqEDdKuyE72lw2jVKpiFK5it//g9fjda//Y1hWXWLz4gRIlCcDizLMLKT8fTm/zvUd6Zzj4+PSyedyeYyNTeIb3/hPjI2eEeEtFlw0MiIPnQ2mnCbv3EqsWraUUNcMq2g1VfLfnuvfy7E0jIm8/91WBbFAGdddtQO7XnQe4oEG2uUphNBAUOe6taFEmeRYsniFNGwybmfBH2ViZXyvo16viWCScv/U0XZ12K6BuhNEJD0AW8/gyUPjuPeRg5gpOYhSfM0MoViaE2wSV2ouaa4LBej1Kl60fgg3XLodSViw58cR1VowXO7LLSSTKSTTOSno5+bICksJa0BEdn7+53/g0qkllkggnc4gnckhmUojKKPpEFyOBdRiCgFWZI0GQqm0ILOPPPIAvvIPn0J8cA3yV/x3LCRGMO9GpQi48cqdcFpN3HXvw5i0NJRC3TDjMYTas8jYpzDSOohB6wAuiM0hY06iHppDxZ2DFmb3mkIy3A3dCcLQwxJQOlTJabcRDHFsnYE7C0yN25gvmyjaMZSQQGxgI6581R8jkOoGGMwFTW3Jvnb82D7MFwoIxtIYny2h1jaw/vwdmCyVcXR8AmcWCmhqGnLdPdi6YSM2dOfF4S3L7sS2oIvEKXnBbUWNc004hQIOHtyHWrUkHV2a4A/S4SoVSTLRSFhR/XgZ0oQ+FkcinUEiw2QeV8h2oTarYOQXn8vtUBe7y6VY5xekS9f2882UvSvcZynwU550Vsr8ewJSIbhx2Q7aqlblHN9337244frrEY0p1zcVShTfV9HPFHpW54qm0cDRk0dx4PABXHTpxejt7ecwXH7GIEa5ZcvFKACE2gwmTx9ErTyNaLiFTJKjckvWO1WuJog8oSsZ6SH0+U2m0GEHFgpBpxELkwY46WjJVCEdi6JKznejIbQyI0A3MwvVckVEkbrzeQTNoIzf+dqZ9Hl85WdNyvfP4OzZUaZGDA2sEOUlOkBxr84RNjWdudtiN8JAGzRiMppv1Dv43D98FWu2XoZXvvr1SGTyCo/AnShtMacWcOTxfQi3A4hrQYScALQWCwKO8oPCUS9V5gGzIR16IKcju2UATrCG2doUkumo0FFCHQ0mVwCS0OEldJXUeQEEnRACLlcUou8pZ2mx4JIk7Q3ZJamT773UCfK+bvFc+oBR7qAl8fnqeF5SF4MKD4viJXVlN6mJPCsTOg08eIycNtdzNPBIwkz0Ijm0STm1sVNBEIYwCjhJIA3QuzeYgvwOXS5G36CHLFJHwH1M6A888BM8ev9P8Jobd2HNUE5QxUqeSKmGSUIXi0o1mvW3y4KP8xX8npHQW2h1ykjRBvi+0xj91V50R6MotmfQfXEe8Q3dmDpzGmf2jCFxJoZ8owedeSp8mWinQqh1gO7ulbJlbNYmkIwFYWgGKg0m9DYKgbNIbnLQzLZh9A/AzK9Fjb6SrQQimS7ku1cgFKJktGfq4dEBmSMJziVrZhETpmoUj963RPH7TQld7lzSreRIKVDc0z/7Pn55+3fQlYsglNYRSsXx+N4jeOjJ42hTwS+WQqXdhh6hyJWGUqWIaDQizUChYOGinTtw442vRCyewMLC/OKaRuYpAaXaKL4KwpJSyVZ457GYvPv0Nb7Opx7fi5/e8XPMzs6ht7dXYjwTOXOS7a+Bz9F493M3UfcdlxMkNctZ3o0vT+7+131sjfT2onFsoT9n4LLtG/GirWuRCnbg1gsw0USYHFkue2xSbDmyVVMU4hEImgwHDVGOI4aaCb3RsCShy+slfJAskI4BJxCBYySwUNfx2N5TuP/RA5grtRCMZaVICNEYh4qDnKBRjKZcRC5s4JIta3Dx5tUw7SLMdhVaqyaqcmS7ZHN5UqUwMzMn1D3ed76ssjZz27+6bNWp1MOqiIs6Lv253+B7PJkUFCfBLtFoDGXqxeo6enp6UZk6gy9//H0oVJtIb78Os6FupNecj0uuvhYb1nVj/6Ep3PvIHnSiedTMFFy3gQymkbEOYcB6GqswhnVhKsHNoxIuoIwFBGIaMqkc0mYXTIq9kCYiPBcSzRzoRkw4nI1pYGbCwcy8hpqThpscRrhnPS6+8XVAOq/EvNpEKddkrDRzfD+q1QpgRHDn3Q9i35FRbLviGvRvvgBmvhtuKoZDp0/isd2PIREI4LVXXoVLV6xCgrIPlbIS2zFDEDWJYBSdQh1P79mLsclR5PIZ1Gsc0QAb161FLBIWKlEyzikB5SF1GOGwOEIF2JWzEve4wEoIaYlloO5bH4W9rDxfKkD9/PrM9dIzp3TP+IzVqH+T+Rc3g1+92YBJkIfbEYlcXsAUxTm4fz9OnjyOV7z85TKW9P+0Shc+2lYhloMc2dpNjE+P45HHH8G2C7dj5chqVKwaOG4zNUPEYXQGFKeG2vRxTJ45DB0WuvMxlMszaDnEZzRQsxqCrCZdK5ZKI5JMIpJMK1lQdraGgabrita93GY8hs2GcNL9G7pZb0giZxAPBYPIZbJIJhKCiqfaGgMG5XR549WsMuYLU3jqqadgBIK4aMel6OvuR7VUkQ46Hg0LVYejZh6/Rr0lDAvuIA4dPIFPfuYfseulv4s3vOltCCfTsKsWgqQ1uibcmRJmToxj+ugo+uIZxDVT9ug8zuxarHoNU3PjiGdD0BIuQj1BJNd0oamXUKjPIZ4MoU2/47YG09FgeAYYVDlsUUtbZ5IFQo4pDLUlFLfqdFl8LW3MvTG7K2KbauTugdFsHknPbUp16GxJ/IROUSEm9aVEr9yQVBfPNOvqhgRedtEhopKJt6lTjTEKLdKFrlXEtfQIR7vdCUITQCEbO0qJSt+vzC6kk/a6aClulXyp6kMdVKrT+O5/fRW3f+/f8LY3/R6uu/ZytGtFNAl684K5jzNRmBM/qXt76WckdA8kqFG5sAWz0sD0vQdQOHASPfEoKs484puSSAwlMTZ5FoWT80jNJpBv9sKdC6FZ1dEWZcog8rlBoWE2rHEk40pkqNwoI5DsoGRMIraujU6PhvDgIIzcSlTbPSg1gwiEw4inetHTvxnQE4pdIz4+XL/xGFHTnuGY05flt7N3jnw0hIzpn79Dl+TFDp3NDTv06gwe+/G3cd9Pv4+B/hSqThGZni6MTc7h6YMnULU1NDUDFtcVPBb1MkpVS7DSfKuWgVwmjO3n78CKVaugh5T96/K4slzkydfxV7gMTfbk/f390iFPTUzj9h/8FAf3H5IkTlAci26+0d+bGB6O35cU4pSwzFLiJmCTlFK1RnmuhM5u3AfVqoLDa56o+tZxkYkDa4azWDvSg0xUh96uQndthIK6jLA5IRTZH0p9m3SWo/95B2HTkFVcMpsShg6neTTpajao2tZCk+uKjoZK3UGtpaNQ7eDgiUkcOFonbhaRuCFrxHAsiErZ4hwaJplrDWDLyjSu3rkVI91J4cinIgE0qguoVcrIZrqQzeZRXKhh/OwkuvNdyuTF04nRCg/+SG5zVbUQNEJ1HCLbHbSdDmKxOJot6jy3pXMXSoHjIJPJojk/jb+75R2Yny+hlhrCpBPB6//iZrzq9X+AsYkSbr/rftTcCGL5IZTbGuzqNPLaBNLV/ei19mJjrIRerYhgqIxiZAFlvSL7wXwmj6yWgdGk2EtHdXbhJtoU0jdj0JFEqxhGuRDE47vHsVCP44ob/xCDW3cBfRvhtDSwsecBNtwiQkkNzZlRzM1OQzej2HvgBG776f04NLGA/NZLkV2/ESt2bEHbBA4d2AutVMI1Gzbi2s1bEKtVEeVJlPF4SuRhD+w5hqce3Yex8XG0Qg4GVgygVi4JeOTSi3bikp0v8vbRpL2xxacANAFfYqorx1oqUZqwiH3isxP6b2i6n9mlv0Ay57eWJ3R1cXeU+5tna1prNhBj9+sF13vu+YXsy6++apeM533EswolnuCHx50VWd1OG41GDff+6j4MjAxiy6atmJ6bQVe2y0M/82caqJ05guLMMRhuBZEgx4pt1ClY07IFt6Gc1ijJqqEj8rcmYtmc0LU0BlA6j5G/yk6FIBBDR71UginLXeb2BurUSNACyKTT1mzk/gAAIABJREFUyKYzEgvZtcv4lRc9JRyFHz6L6ekplIrzEjgG+oawYmglrHId87PzSMai6O3Jw2k3ZBfNHb1td5DJ9KHVDuBnP/0lPv+Ff8EfveEmvOXP3wmNLmGlMhLpnCiAueUG7PkqjjzyNLJ6BDE623FkTzla3UC9WcdCdR7BZABavIPEYBzRwRjKbgHVNu8JQWUi0tFhOgFJ6EzC7YCrzDF0RUcLEhAnydkVeVea3/iTlOUXidLMDwiegR+F+a3RCZ3OYZ4/AEGFktAXddqkY1dJ3dNy8JM5OwqO7Hm+qKpHoRYmH4c+NB3YnRAcI4n+tduBFD0M4nBcyvAq+hpjCxM6NduEQeC71Pm4Do+f7u+Pa9U5fO/bX8MXv/BRvO411+GmP309zBhXRGWlgrcI1FOKdeKTzaDt71XltbEWWUbj09oIpSOwTp/G6ft3I9FsYWiwB51OEZVoDTXdQsOxUZ+1kChFkbO7gdkISpNk/BDbHUN3blAUFOvWWSSTYWFAFK0StJSGcnAGoZU2gkMhxIYGoaX6UWvlUG7Qh7sDPZSUhB5JESQVFSc8l5Mck9a9ptDGOIr3C2oVE54pLbNoP7psXbF85L6Y0LlDZ/Kz5rD7x9/G/T/7AYb602jpVVHXI7tjeq6Muq2h1mqjSjBhUMfMwjRaVIj0JL/bzY6oBeZSeQwODaPRoeXnM0feyzno/kSQMYhTtGQyiXw+L4l7ZmoW0+OzqJVrMjJmrFGrMBPhEP9tS3xUCd03bPETNxN7G7pOYNmS/Ou5SV1kjx1SLtvy0X8X3wLHRrtZQTwcQC4RFKaC7liyXWXPJVLXskknRTYkYmCy4Og4iJg6wuEQ0rmcsL7YwFlUbKvXPNodd+lAqQrUbKDegnhGzJYAI8REHkezrexoyyUbKRKdiFusATs2D+KKHVsRDtiwylNIxk2USwVpVHp7B2XNNT21AKtmoSuXQbValuMpEu0n7vqOu4gAFJi/51xlEFVrCCKRYxJ27f64hFUjxyazZ87g3z//d5iemsXBs1NwYyl88Zv/hb7VG/D5f/4a7n9sL9ZdcDnSvYOyJw625jEQnEGydgg56wDWJppIuzXoYQuFSBFlowYjFkJPOo+uTprqL0on2mzBDVlomh24dADSUjCaGbTqGdx2+1N48ImzeNv7PosN170Ojh3FQsNFpovdAgFuReE7t+ZHcfb0SbhUh+oaxBN7juNLt/4MB6oG6pk8es5bje7hbtSrBcSsKi7L9+Divn6E5wtYme8W67tAMI5CpY0ffP8X2P3wfvSvWIHcaoLsqDbnoGM30ZVJYcf2bThv8wZoKaLfGwph572LtgxR4B7HX1KNp1Xs52Ufofl8eXp5s/4bE79XPAhH0TMz4OPy/PFxWA9TKEjRm4ji1vDLu36O7u4unL91q7cyULtX2ayKgpdK6uzQTc7NhNDu4N777xFO+GWXXy77tWwyhVbDgklXtOos5s8eRrNyFrFgA2G9DrtVRzSRw2yhhMLCglCniDPg7r3WbKLutNEzNAgjGkUwEZciqW0E0GJSlyACSSLciTfqdVE5TMTj0pFHGAik2XQU4C8QEB45f252ZhbFhQVBkfMGXTm8EoN9w5iZmsP+PQfk5Wxavw79g30oFqaFR8+ClgpplIidnFrAl7/8dXz72z/Hxz76t/i9N7xZpgjFSgVx6hTwZDcdGA0Xp5/Yj858FUbNRtIIguA2juZIB9OCHVEhQ7yD3Oos9KyG+faMfC0QIHNbkw49KAld0XMIpKeOM7t0mUJIQvccwMRwiMJES3xrdS15SZyluyR1VQAx+dtaE650bx4TQRK6r0nm+bvL597+2UuUAjAiLVsKibZoORAYx9rAbrpodkw03SgGVm+DkRsBAknCz0SWmceHaHOeEz5fT3RWij+F0OPzU52p1WwjGDRg6G08/eh9eP+734JVA2m8+6Y/wcota9FplGEzMDM4kjon4hzEVShshXRk8tSXihW/m+PXw7Eopo8dwZmnn8DavixSQ12ASyOYEkqtsoAQ27UWIpaBZDMFbTaMmaMWypMUkUxhKL8SbquBam0cqSzXfGHMV0vQ0gZqkQUERxqIjESRGBqAG82h3kqh3tbR7jTQggk9Ooju/jUIZTjF8Kiz9H6lE2CH2JqlCdlSQlf7Nx8r8Js6dA5rDHaxXkJ/+qffk5F7PkPanYZsLoVwKClufGScs3OstZpoaW20Ay0YpFXVKqhWqgg4ASl6G5WmdKzlRk0S+rlvfgxbLunKZCoOdR6Ai3iWeDQuEzPmFr7xPmNCZ3xiEe0z9Je7uPk8cB6DUEiJEj3fuF01qiqp852Jj0UD13K2zSKjjk7LQqDTRCjQBpyG7Ml50RjhIKp2m4QWMTcSnrz4C7dFvZAdfINjFMFqkDXhSO+ma2qlR6AvpYIbLVdU4wgKrXPiFkogYIRlikl5aRYBXZEkAg0blakZrBnoxfqVA2jU5uE4ZAC15fiTyZHN9ioFz0JNQMuOQ4e3irxGTv60M/f9xEvoHvXHo5L4B4g3Si6Xg0WvVU0Tyzb/4I+ePIvCTAVHDh/Fz35xB/K9eXzhn/437n90N977sc+gacSRHVqPRKYLPfkU1vSGsTpRRNw6ioR1FH3BOvLBANxQE3PREsqGhWA8gp5EF7LtJFDznAWMBhCqoG600NA51koh0ulBwO3HV75+D/7rh2fw/k/+Na5/03vQaEZgdQChfjc7iIeqcK1xOLVpzEycQWmhipEVG2E1THznl0/g6w8cwXw0hfiabsS7YpgbPwFzfgbXD4/gFRs3o7thozFbwLFTYzCjBLOswsOPHMC+3cfRPTSMK//bS1FxqkjRfUfXMHV2DG27jgsvOA87LtrBjOMlc6VUpyypNbHQU4HWs6A8l3LxzLLcq82Xei7/278Na40n27+xVAWs9ltkNhD4yNqCj2M36qjXynj41w9i65bNGBwe8nawHuafPr8Eh3juabJDF79z5Z726OOP4vSZUbz02muQSiUlWT7x6MMItGuIGzaSIRtBtwC3OSPI9ngsijbiOH7qLMbGxuC4rgBn9CCVuHicArDaLRjxCJL5LqR6uhBJJ+HoGsqWJUBOTpWYqGlLS9AMx+xRKvhxQe5x19mVsScl+nlmehpzM7MSVPp7ejHSRz/tFuZnCjh5/DSaNRvrVq/G8NCAqI01mlWpxNmNxmJp2G0djz++F5//u3/G8aMT+MqXbsXOa24UumaVBUKInuFUN9Ok4q6emsH8sVHYUwWkjRCiDFQNhRwPJUzUnCLcWBv5jX1AzMZccxKuyV1cE1FawTY6CLZ1Seg88A4NQTh2J6DP1RCyNZXQvSTOzo/vagTvy2CqEbskc6/Tl7SnObC1+rKErhK52jcvA9J5CV1igrfUVQmdhQWnem3oHQ+81qFsZwCNNhHoYeT6NyDeuxowM9IFBgLsPtVEUCZV4vaiNMxFIc332fX00jigYyKjFPCZY3vxl3/2R6jOjeLdN70JL3v19ZKkbKexKC8qHvaeiBER+9xD+4C/5R/Va9QRNuKYOHUcZ489ji1rehAL06imAoeeA5EAatxfsjBotBFvxaHPxzC1p4TZI21EWzms7FoNp+kl9FwCbiCC6UoJgUwQ9VgF0TUdxEeiiPZ1o22wK0uI01YHlgT3ipNErm81uroHgXBSrWtIGxNnu7AU0f7x8ot3maQtgsD89dwSyObcDl0egV1ssyT2qUfuvQN3fPcbCLo1jAylxOtbF1e5iHgr0ICE4EubgLNgB6F4CI2mJRMok0WHraE8V0atSgoli/ylFuPcZoSxRiY43l7d75SlU+/KwbIqSCUTcj+yaVRJXynP+cYsvCyWEroauaukTvyNun6eb+R+ruCND4jjtIDsI/oSNBsWWo0y+bqi+NZuNWV6STCuY1L21ZXxOdURaUPLVa64nRsmanUW+oZMC6nUSL4+nQTJdGJREg4THOwiEk2KRDSNj4g74f68Uq+JLj5XhtlwHJrVRG16FinKGCcjsKwFNNt0bivBdh0BU5tmHHOzFcHwdHV1oVCaVuBvTVMo91M//r4oxfFG8Lm76qR4YBo6kaUzWCjMC6WFqmFyk7guzs5WkRw6D6VKDb++58dS8d3w6hvxz//w9/ji17+F3PA6WKAdaAfrV/Xhim3DWJ2qIt44hXjrLJJuFf3xBJygjelICRWzIXubnngXMs24cj8LUbnNAqIV2MEWqtIpJhDXBmDqI/juj/fgR7/Yj7e+57PY9eo/haOHJKFzJUzN7VSohEBrBmjMojQ9juJ8BbFYlzzGwRkH/3T3ATw4NoViqImekS4kg23kmzVckUzh8q5urAqY2H3fgzh66gx6hjdgeN0OWJaJI3vP4NDoKHa+6kpkhrqQiBKc5MAqFzF2+jji0SAuvmgHzt+xDaqc4+tQojFtBl8GHu5mvOCpjC28KLfcA9m7i/3bdflHCXQ+R/152vnluy1/n8QLjbutEydPoViq4uKLdgqwh4jVsZPHsW/v07ji8kuRzGaWOiZBwytnNGU/64m7sJyXG7qNU6On8PBjj2DX1buEgnLsyEH88NZvYSCfxIZVeQzlaUZZQKcxhahZRySRhNtJ4vTYNGZnZ2VklEqnEY5GoJHTGzKx59AB2FSCi4aQ7Mkh3ZOHHg6hXK+hWFE2hbmubmRSaenGpWAJsPKPSuXPosN1OjKOLxdLskdnZ9Cd78ZATy8i4TiOP70fp0+MwgyEMDwwjJUjK2TqMDd5VkQfhN5EMFs8jckzs/jZz+/DN/7ju1i14jx89pNfRnYN96Aa7ACZ7bqYJ1CMJMSCp9ZB8cgpLBwbhU7WRDAkY3dJiEYLdqCCTrSFnm0j6OhlzNQnoEeJ2K8hGYogYDkwHV08uUlrYkLn2J32lSxSJKEzifI/ubaUcp6AF6U5V8l8MaFTF16SO0fubdiBGjoBKvEtifCoZOcxnDnOl6SqAGdyPQmzgMWpK2swduiBdktMV5SyNh3bTFjtIGK5EeT61ytbWhYmBkGWRLerioEo9uUJXSNWgN25T+Hy8jEdpRZmz+CWv/yf2Lf7AbzxD16FP/yj1yA1mIHdVqwFtUekngGbJdLWCADlM1JATkEasJMSYCd3qCFEjS6cPHoQY6cexratfei0ZtEkbYnKgFFDQLoBneZBVcQ7EUSrWUw+UcLkU00kGz1YlV0rwkGV2rjYkFI5bqpcgpYJoZGwkNscRGIkCjOXQdM10LSjMkbnbLXWclHupKBH80hnu5HK9oqpTcelrS/H9/SfV6WOmrOoN1VseauDRbzNcyd01l8CKuQcub4g087CEw/g+9/8F1hzY9iyrhdNThQ6JsJGRJgeApoNami4DTjUMzdo7OOIuJDZIY4/CLehaJzlelWKRx9Ffm5CZ04Rzr8n8uJ3yrzX4wlSGZvC42bCZkeufEUUmM7fny+uJD2M51JCd9EmaG3ZyPLcTt3fufs7fL9jF6orjafMiEx32s0q2s0adQ9FHY44nTr12zUdlui4KyqssGranOyRhkdzp7AUBQbzJ70fmOg1CGiOqzV29SxUItEEQuEYmnSn4z4+GEbDaaFN9Dopn5Qpb7kwqC1BGjTvY7eJml1CobKAQDiIRLoLTRZTZWpYGNANHbVmkXi9xemrVrnzF0Jc4QkTwoMnwkBLOL4AApVI96HPK6+dUCQkNAYqLRVoXtC1Epu2bkNt7jSSQRdGbxb/+OEP4wc/vUvG42aM9K1pCegvuWQ9hpMWwvY4UkYJYaeE/iSlEltYMC3UAi1EojF0x3OItiNidCFqHEEbiDdhBzuoaGQzxxEx+hE0V+PwKQOP7JnD9a99M/rW7hAqWJW2vzaQSxDgPo5wxAZKE5g8eVR2eMFQCnYngqrZjR8+PY6fPrEXo4WzyOfjSOgtZBo1vCiRwI7uHsweOIzDT+1DKj+AdeddBATziMcGMD9h4Ue/uBOh1Qlc9YoXw3A11MsVrF2xEtWFeZw+fgQ9vVlcsesShGJBRFNRaPTjM8XYEg6DOkOfBFzfqeqchL5snr48kUs16t3gv6lD543h32T+PovntVgsYvcTT+EHP/4p3vgnb8Kq4UGkElEc3r8Hp08cwzUvuVosPInsV3KgTOhE5StkvlL3guzTDAqa6NTvKeEXv7gTO3ZsQz6XxZ133Ia7f/ZjXH35DlyyYwPiwSbs2jhCOtXZ6rLLNowuQc7yuWWzWcRSZBA4aLa529VQd1qYKRYwXylCC5lI5DIwo2FU6xYWKlWEOGEwyNFW3SOFHzh2Z7KzqaQWj8vHwnwBpYUiYtEohoaGZL+uQ8fJg8cxdWZSLErXr1mHWCQqkwqKzXDUy6QQMCg2Q0xkDHv3H8PtP7kb99z3MH7/99+EP3vLewGqHzKZEiBG7TmnibgeFu9zk7z+sVlMHToGa3oecTOITCIhyNYKLXojFtyojeFtq9F2y5ipTSIYJxeeNrVRBBod2Z/r0llz96qmPC1lYIcg8SLLEjrHn4sJnYlZeOhq7MwOfWmPzg697XXoKqEv0n28i02h4vl1T0l1WTL3R+6O4aHqyR4g15gUQz0Iu22g3jZhxrvRPbQRiHWjZeswgtQuYBeqWB10PfM959UdoRzbhC0ATQB20Yiyq4VTx6c++E787Lb/xGUv2owbbrgKl7/scrTt6mJC5zqQ1zunBuTLU2DmmQndT+wsWkzEQ3ns27Mbx0/8GldeuQWGYaHlVFEmwIlnM0LeL6/zClJuFF3NHKYfn8fU4yWk6z1YmVqHdrWJSm0SKSZ0I4jJygLcbAiNZAN923OIDcdhpOOoNIngJv89DDNAWmYLTT2DRieEcDSFfO8KmMleQsLQccMIGHExjxKd/eUJXWiJ/pjbN7fxo4Lasis8CoQ/HfacElEvScdtjx7Frd/4CmZHDyMX6aBZWUCQOI9wDC4FUXiedXKp6wjFTViNilDoWCi3qdHQDiDC5C8Kg6pAUol4iWLm9xeSUAW3o+iz0jRSLEpc1zjathGNKc124XwHg/L3CZpk0vd1CqRg8Ekbnl8D/waVCiVZ+0gfr3BTylZKBImPJRgLXwveYxRRc8XVTFGbo/EMJ6u8XYLhoOCbqg0bHTJS2h0BKMpzF4wmJxoKh+RwFcbROqeuYiPckhLMl6mmNomA+8i00U1YdXbTuuQ50VoItBWsqt6SWEE1Sc2mHjxFaqjA0ESxWkYoEUMolkS5yvUSK1YTs4UC9KiJYDSslFtLZWjunfe7AocPatBoideoCuqZL54qcfWmg/mFMsanKSLvYO3Gtcj35NBsNRDPpdE0DaTzOTRrdTz660ew64qrsfvxp/HeD3xIZPJMk0APJrosfu/Vu9Asn0SgPYtEqIlW7SyG8zpCJqXyCKxqIRXLoDvfp6a4pXmgPwO0ynCDHbQiYRQdA2U7iFx+DTIjVwD2ejTdQbSDKSCcgh1gdctJt4tIoAlr/hSSuTCs0WOoVkrQghGcHp+FFkrDzPbjrOXivl8/iiceehDDmRRGknF0mzqG4jGcOngQhw7sR1d3P7ZddCWSmQG0WjHEIj2YG69iz/EDcPsdDKwdQLvmIB/PIxfJol2zkAgbsKrzCEVcXLZrJ4x8QqH1QxFRqqOghxgnqA3M8/TX5zgHPddPPY+0qf+jyls4KFgITleW09a+9LV/x999+eu46NLL8b6b34WVAxncecfPEA0GcM1Lr0aboMKwiNovlQ8iRMLLWVGOOK4vlypIEy/gOrj7Jz/CupWDcFs13Pof/4oNa4ewZSN31Gk06nOoW3OgqJehExncQCKcFQEaf9crwC7+NQEQ6tBIbQoEsFAu4ezkBKxGXUwNEsmEjLnJ+OF16Y/yWN3zxjPJ42XgEB4+ub2UQ3VFtpejqlKphDOnJzB1Zg4rhlZhZHhQeNEtm7t4MhMUEYHTDHJvs33DqBZruOOn9+CX9zyEo8fG8PFPfgGXX/daQOOIlPtgwWsLxkB8gJgIqUFMrZmJaZw5cgzWfAHJcERMFZpuGSVMYtXmQYQzMVi1AuyOhYBBRzOuEmhXai+Ov1XIVp23D1SktfAi68xr3/yryQeU+V2dz/nmA6gOmY/ljSw9nvbiRMe7LnnM/B20353L82DAlNWL6n6FacDWgMIuLDBcFt5hdPQYhtZfoDr0hg4zmkcHIbTcgOwaRWBG9v4tGkh6+HzlhEc1CFGjYwxlJ2aXse/J+/GPf/9RnDz2NP70ja/Fi6/YiYEVg1LMlRcIJmTHRE15W8a4ymxKJRThSHv20GxIeM2wgzozdhJjo4exfuMIst1JjM9PwE0EYQUctEwImIua5amGichEC81DBdhHitAmNWzqvgCocxzbRCDMiYWDkmahHGqgmmxjy8u2w4o5sKO6EpDi62p1oBEE2nERiqog3XJMpDJDyPSuBagkRtVNXtxczXkbCqViTSliSioz6dKYhKC5pRXGUojwpjTEFcjEz5HOkqyNllXF6MnjGDt2ELXpUQTaLK4dAV21mlQ8a4iPAYtZ8Qom0JLaA6KESZ0FPhGFueC43ueB+yqDShdCTRAIJPN3/77rn5qUePyFBn0SmG44WeEoISD+4n5xQGYS13Cki/Haogw1MTFEdjPx8vrTdCAeCcNuWFK8ULGvUi4hEYvJNI6rRV8YTYlWEaBswCbfXdgZhsQV/h3ieCq1mgi32A7lqE1ZBSolSnUMFNNDMT/UBMgnLVF8Sa18VAHiTy4821dZJaiCkx/ZBOhBFhO2GDnJmi5gyNSVxShVDiu1MuI0YWG80ykRy2mQ0oxxAkGYqTyqXC0nsjh29AQ096cPuNSgpb42oUbF8jyKlRJK1SqKZQsTMwXxR265GiLJBDadvwkbt2xAwHRRs6uoNCqYWyjg8cf3YPfufXjPzR+CVWvhgx/4oNg5hswOygtncfGOtXj/LW/B7NQhPLn7HjjtEvJpB33pBpIhF1orgE7dQTIcF7MAMTG3CoBpwwkGEEgk0AomsNAKoaGlkO1bh8TAxYC7CS564RgRIBjx1KVIWbPQrpL+Y8CdGcPeJx4Ro/pQMoP7H9kNOxDBy37nNWKQ8vTuJ/DUPfcio2lYm8thiJKtbQf33PcrNKCjf9UG9AyvR8BMorRAI4ow0tEuWK6F+JoIjJiOs8cmYbSC6I52Q7c7iBhAuTiFwZEM+oe74IY7sgMO5PJwuEeJqApN8WV/u4T+3Pn8+X/XHy8xsfkJnUHMr5S//YPb8bG//wqi6Sze/tY348aXXYqH738ImXgILzp/ixRjIni9fB4gCm5M6Cpx8Wq27TaiQSUo9PiD96A6P4lWbR7zk6dx4bb16O6Kg5TWaq2Apl0RMQZxSrNprBkW7q7suji58JTDxHkoEBCGRbIrL0Hk4IGD2H/wgIzmBgYIJupFqjuFgKlAmnwMVqoE5PF9OWKWGgvEglC8g4F/YmIChfkysqk+ZNNdMvZjoKT5Ca1SBWYmnNIAkl09krRHT5zFrd+5DY88ugcBPYyb3vFeXPWK/0ZrvGXof49GJGNtT1qXJ6LZRuPsBKZOn0ZtfkF61GDMQUWfxsoN/Yin4qhbZbTbDWgBmqBw/KgkWBed0+QCWAJX8Fscg/42wEj5zeUc7Gc81hJf3Q+08nd81Ls/svY14RcfZ4kaJ3gFT2efiUftiYNouSEMr9sGJCi8QyhvDi4iaLq6jCZJYJGXpNsg5t4RS2OV0OmAxwTIAMf0zn7l9NEn8IXPfghPPH43rr/mUrzqZVdh0/rVwoKoFstieEHlLLImaL/pA6j8kaso50nnxn1tW8RBTp08huPHjmDlymH0DvdgvlFCPaxhulFGooeI7A4oKBgpdmCcKsE5MgPjbAWxoomh6DrUpqtwnDqiqSDqqGK6OQv0BJHa0If8zvWoh1qwTBetgAIyMrQZHHxxhREQdW40bGJTkkjlViLRQ8OmLkg1QUj00hrduzZp68lEyslFCC4nGs+6CNSBbdoUaeG0g5RU0sAMASPaLRvVhTkk+DgtYhAUCr1Rt8SHgp9TMIqJkdcBkxn1GPg1f3VH85tGlQ5jijYlo2v5ftszYlJOnf7vK7S5931eW6wLGi3VefN+ozgUpYvVzHjxWhe9Ajr6Ua88wKK7KaJSYa7h0nEUS/OIhYPQaFCkuYJAJ+MoStS3poFKqEzMpMM6LCTNsPiaE8sCuy5235S0VfLSNNNsi2YIqdotD2ypVh4KdKnqDuUIKVBhFhXn+Ej4luT+dNRfSTzj6+J/Tmn1lrweH7grYFEPmS+0v1AIwTANYhyZTDYI2uPqzYyiqqfghtMYGl6Lqak5aAe+cqvLKqBYmkGpPC8gII7BKL1JuH5f/4ggd3M9fch05dA72At9oBvt2XHc8bOf4Mknn0C5UsPTew5idqaI7373NqRTOdz0tpswMz2JXDqKuZlRvPiqC/HRL3wMqJzFQ7+8DVOTJxEzLGSDJeRiGsJEELZbiId0JJOkctVgWfPQQh0Y8RgQSaHiRFBqpWEmRtA7dD6M/u1AZxAwuyWotlv0OnaFI8htJuyyCCn8/NZv4MDe3bjiyitx/s5L8F8/+DEe3XMQf/ymN2Pjps2YnxjHiT270SkX0BuLoi/bhZnpEn70k3sQzQ5j84W70Alm4AaimJ1bwML8Ai7YuhWDq3rRtSYrI5E9j+5HZaaG7lgeCSqNaR2UitPoGUigdzgHx3SQ6M4gksujxZ1LLLlkKvJ/MaH7FxS1gglm9G88du0PPP40PvS5L+P42ARe+6pX4OXXvRSl2QlsWbcK/d0ZxEPkOPugE4/U5qHcfSUqv/vjjeQ0K5gcPYq77vg+HKuA7VvXYvWKXpFYddocq9ckEBkGQYFK8EKnGYqM8VVEEh0sdm1SsQcE+Ea6JIEnVN6bnp5GzarLzU8xlen5KcQSMRnXp1OZxa6MyZx80GKxJIIV69dvgJ7JYPb4SeGdM9AMDAxj3dotCLBAoTMXkymH2egIAAAgAElEQVQIclHDYI4BRd1vYAWsyQKefPogvvmf38OBgyewavVG/Mmb/wJXvfw1z5vQF11MldiA7IGaZ87i7ImTytPdaEBLWhhe04NEIoZ6g/tIHm/KAzdVQpeq4NyFy9LMZCkBP++QR6XuZyXzZWIr3q/6j7WICPfmAIrq5Wu9ezt0X4FNlOQUytifdrKBc1xuGYkCNjC0eguM3LDiW1N7HhHYFMshM9F3x2QRozGhK8w0pVAE9e0lc54SPofi9Al89jMfwq/uux2rR3J47e9cg4t2bENXXx9qlaokciUXqrq+JUS0YowqcKjfcXWQzOSkyDq8f58UmclMHIG4iUhvFg3TRaXDAlhHqG1An22gdWQGjSNTCE5aSFlhrE2tR+HMnLAS0r1p1OwCjs0ch9kfw6qLNyGycwNg2KjTiJV7bKcjK5JgR5dOlNa5RjSGBrnKpTaCUXq3b0GIfhUurXwjChjHnL24X2PyU6Y51E94djZful6Y0MPUcZDk3pTOmZQwdU0xo7ILV9MVjpJF+U1Gx9477Yc97QH5vqC8l4kMEePELp7fY/LzEz7/3XFEm10khckHl6nIsoKA0xwRY2LOd4R2SfYHP8pEgJ+TbkbhFWIBeO5orUpQKTTEoyEcObQXRw7tQzRoIhoy4baaiPI5tbn8okWGIfGCe24mcTIHKFpFaWq6hrKcWrNmjVgDV6266GAwTVOfg509ryeZ8PB5eYWKdOpyTzvi8+AxkRdxBHLtefHMlxpentj97/MvBUOGPLZgBmhV7Ilj+ch8rkY5rWTzx5VEg2p0XH0TRBhLw+leCSS6sXrNJkzPzEP77Fve65LHx84pGAQGh3qwYuUQ+voHkMl2CRAqnkhDpzoNKz0KUWttnNz/JN57y3vw5GNPor93EFa9hY4bwE9uvxPJZBpveMMbMHb6FHKZBOpWAZdefD4++emPAJkg3IkTOHXiEEaPPgm3eBKZsCM6yEG9hXScwjIc55ZQsWahhzXo1BXuRDFXCaKh9aOrfzsGVl0E5NYBHSqupcTNga5PBhV9Ahqc+WmUp0bx9EN347Ff3S086N/53Vdhw7U34L7bbse/fuu7uO6Gl+PaXbsQ0RxYCxOwSFGSHUgIp0YLeOixY0j1nodN21+M0akaXFINaiXMzY3jxuuvwgU7tqBJrqDVwNG9JzB5ehpxPY5kOCbVYqNRREe3sP3irdC5Fw10EMpkEJVjGYbVaCHMpPn/IKGz0iOtgYGXyY7jyJOT8/joP/477vrVI7hk53asGurHeetW4bqXXA7WVFTzInLff35qU8VOWuUnGbmzr222EAtxr2PBKk7iB9/6V4S0OnZdth0gr5POYWiJWINO2llbVaWME7Q/FMck6dB9G0+JxnIhczTFrp33D7twxbDQMDM7i6npKVGqkmqZM3KPosedFdXL1F4+J4JITOpcOVCRinKJFLdYe/422OWad8OyyyA3nsAqNTphjAulssLtO3ZsDA88+DjuuvtBlCo2UpluvPmt78DVr3iNSjxS6KiRu4cPlyCkupAmAgyCTDQctc7NYXJsDHOFM4hkWugdYiESFC4/i4mAzoDWkr1lmx4C4m2+vDv3EvoyINvzpfPFvfiypL6U4P1NthqhL41GlxUQ3n5SQGXLBHx8wxYJ5osJXQnDMA6wE2JCJxC6d3g94n1rgHBOBGacTlC6UjbLIngnEY6sBqZznwSlBF8VQlvk9mFoLuammNA/jEd/fTdCZgPXvHgnrnnpFTj/gu0yrSiWSovKZEyApMfxTfHRvYmHUJmYsDREzTiatQZmJ85iavIsSpUF8ZtP9udhpmMoMiFGYkgYUYSqLjBaROPELDBRRrisYU16FWbHpuE4DaSyUVTbJUzVppBYkcOaizZB2zwi0wfbbaLZof+2A8MNwCQ4MaChhia0SBgtR0ex6sDR4sjkVyBDBbpYF6DzeHE9R7aMGktLKmZBS5EkGnI84+QvLlxUV962hQHiLWsUFcz7BeXu5RHDhOri6WRI8ffMx5HPF9d7y74nHrpeQeAXBt4xlxucgFL/8XwtA0mG3mOwJZbdkPcYi4tyr0Pnc6dJCy8W/lu6agL16NMBfP3jH8FjD92PaIjYlBhajZp065wPUaGS2uuCZtdNQZbTBY2rCo7eC5UyNl+wDde/4hXI5vNiPiaTR04hEUBhoShy2EJ3o1eE3VTrCI7IaTvsOMI9Vx4Iz37349ELltqL6wxF4xTfAcGRqKJTnNS4a3e5x2ejzaFNEJFoFE4yh0bPKhS1KNLpXhw7fgraO974HrevvxuZdBQDA104//wNGBjqU+pcDJKCOOUjKg3hRrOGMFXV9j+Ft/7pWzBxYgJrVq4V4AbtNr/xzf+QIPq2P78Jp04dRyQShN2sYsf28/A3H3kfEiN9gNYCKguYPvgEZo4+DqO1gFZjAa5TRCrRRp579UgdLaeEheoCEIyj7iRQaWYQim/G4IrLkWB3Hssr+VQ+N+poB3iSTWBqCnseuA97fn0fiuMn0d+VxOaNa7F63VoE12/A2b37cce9v8KFF2zH2p48As0KHLuIFk1YjACsZgBHT5cxNq2hb9UVyPZvxe59p9EhYpOTg/o0Xn7jpdh0wWYcfGov0oku2DUHE6c4am4jxAumYSFAzW1UMbSmH7ZuI5iOonfVCsR6euV5UuNd+N8v8PYbOem/YYfuozz9XTr/FBM6ASdFG/i7b96Of/vW97ByeBCxYABv/MPfx4sv3wzW8I16G7EINzseKMoLvMtvdz77SrmMjExV6mgWzuDRB+9EOgoM9CTRsBaATlP2waR/Kc9s8rCZONWYnB0yuxUBWsnrkSWUJGk6HYnWvNNZpCbxJiMClpUxkzWlZzlW416cwBBa07KAYYfOycTkxJR0Ct3dPdiwYSNWrVole3R6thfLJfnbdEmSRC6dj9q3BgIGTLrJjU7g8OHT+M9v/QDlSgtbt+3E3n1H8KrXvg6/+/r/sYT+FyCSSuyKksiHUzeqqEyw+xGQmgsUCpg5exSBYBmpDG00qWFdlS6RCZ1obP6bo09vYXnOVeLpCS4m4he8jF5A61oFTrUnX5bgPTEZP8mr/bmnEOeN3rkjJG1IPvogLeHsUhyIa5kgKg0Xyewg8iMbgQTv/aggdF3v/Ik6s2RcxVijyI16RsrhXsojPibxUx0HM5Mn8an/9SGcOLYHTruIFSNpXHfdVXjZy66TlWBxdlaOGZkJTFwsHNW4Uw2BRBrXc58jba1RaiMZTiAU0DAzOYGJ8TGUayUsNKuw3BYCsYggkqN6BNGWjtBCG/pcHe50FVhoYjDTj8p8CfV6WabjwYSOaD6G/o1DMDYOA0YTjtGWYp72rqxM+ZqNjhIDIkug0eGawURHD6PRJmUsikR2ANleJvW8YAlI+aO9EbErHuFAKTV6lNNnF3zqLrVbpKkStKUK3uWJWrZbHJV5mveqaPMEhBYTuHocFkSyqV+E2nv/kImH/+Yp/S2fKNksSBd3i8uGCeoe8VFE3u7Rg/B7P+8/Dh9DdO45RVC8b3mvlfHZd/w5nnjofsQiQeRSCVFXjIeDyka4ZYuQjUzajJBgOyr1pnTptbqN8fk5XHzttfjzd78LyXXrlYiZ5Dzx2gWoVc+/K/gQ5WEg73JIvIKDgCC/2JVdE3/Gn2Bwv+Ifd//wL1uR+qAWecwllURVsakCRwoFT9CZsZGYIjNEpcEQ7HAKdxwYw2iZxl8Gnt6zH9o7b/6Cu2btSmSzUfR2p3D+1nVIJ6OifMZbKpqgUIYme5UggTxtmnsEcWL0KN799ndh6tgEupJdMv6kROxXvvZVrFq9Cn/1V3+Fxx57FJlsCqXSAna+6EJ86hMfRyyfU3tZJjJ6Yp/aC3v+NCbOHsbszDFQpD2VbiORdKCb1GovwAinEQj2wYisQqZrB5J9O4DYatUZhXnBcNzjojM7j8njp3Bq/z5MHD6I8uQZrOnvwpa1K9HVTYOINsx8Xk7W6NQM0vEYIvUqZs+cQKU2D90MoGdgCDbiOHCijJqTh5ncDDM+grGpMvSQiY5WQrkyhjWr08ikonjovt3YvH4bVg+vxfz0AhpVGyEjKBzmaDwEij5NFScwUZzAeTsvwIVXXgqN7l0i7LKMqvY88fj/j4TOh17ORffHQC3DwPfuO4jPf/ErsOs19Hdn8e63vxXnbx5BUhXA8uYn9MXb1ruXmbAoeVyvFhGNU9S4gNmzh7AwcxKpaAd2vSAqTGyvVG9PbWraC/I6Dwrys9Whs5liVPCCVVYhSwmdNyN3okSS+q5qPCYsSCKhCIIEmXha3QJ091CtCtnqCpp/empauvJ4PCEJvWvlSnkp9sI8Ks0adJPUNBYJNJqhIpyt7FNDUZjxDCbGJrF7937885f/HTsv2oU/eP0b8cV//io2b92Bt7zzZoX89zpzJbzjByvGnCqSCQIGpZKicgYQDouzklueRLs1BTPcEZ1mKj6RPs8dOgFJZpBoYH/lcS5Wwisa/G7oBfL5c3XpS19bSuISzAly89TU/K7M56arz/3xujeGJybD9zL3ijFBD9NbzzVg2QEEQmn0r9gMPT8CaDExI9GC9GhYNnzwtA0EZOfNhCSs81phXPSauInRE/j437xfvB3CQRtnxw/g0ksvwCtf+UqsWbMa1UpZeMU8n74znExw6JHusXlU0UgJT3KqTQQcHYlwGPViEY5NQw4Ho1NnULSqqDm2+Au0LBudio1QtYNgrQO3YMFesJQwSojCKGEk0hF09WWQGukGepNAPIB6ZQYtw0WHN4oI7yjJUU3Q5ARdubIXZYFPgFzdCaBYa8OIZpDrXYFc/xpAj8tko4OwWNWoRKyuOFHFfkaifmbS5vn097E8Dgr175dpdDGktoRSCZUE4njgL6+AIytkKY8vm+J4X+We+dw8r2YI6nrlVO3cQmKxqPBFhPxr1xc/8Kx8/YkKNVDYabOC71iWeDywiSucOIJP3fKXGD20D6lEDKlYBAHHRiRooEOXQLhIxhNyvHQzJEj1Sq0pGKCq1cCp2VkMb9+OWz76MQxvOY8Sh6ohZK7m32BSl0bWP6beZEHqEC8IMpide2sub7KWU5Cf6x6lgqjHHnmGgdDyr3l4FrUzUsBBnsKKHsWdB87idJEOiwHs2XsA2htu/kd33dqViMd0AS9detH56E7FBcPM0ER5uXgsjmrVQjwepXEmmq06JqbO4LOf+Awe/+WjiOghqYgpZ/nFL/0Ttl2wDe/7wPtw220/wsDQIGZmZnDxzovx+c9/AfFslzi1GTFepC2gUwKqU2hPHsP4+EGUiieg62XEEw5CEcV5NsNphGLDiMRXw0huBMIjAFi5dlCvj6HZKKA8w2R+Aif37EXpzBgGYjGsH+jFYDaFaEhHtVIUVHSUgLtQGHXaVs/NQK/Mozg9gUa7BS0UwfDa89AJ5bHn6Dw6oSFUWhm0A2kYoQTonVAqn0G5PIZ2axb1ShmnDk/jRRdchp0XXoxqqYa23ZGbvFKtIJmJQQu6ODl+AjOVGVzxsl3YdMXFkuDIJdZZ/Smy8POG4/+vCd3X+OUfWG7SQgAME8uhmTa+9p/fwc/vuB1Dfd34/df+Lq57yS5k4krTi28yOl6kyfgDeGUbS+4lXGobzsEqEzV+AKFADToq0JwKYmGOkGiuw30Yr3wKLkSFPqjMQeh4tSR9qzim3B0rRGi9wb2f2n3Sb0CkaF1XOnByy8NmSAwLuCtTvFWF4KamuLBv6EfvKUQxaPle6pxYNFpNRFJxtCkhKToMiv8qx8kMCXe0ZrVw8tQEfvTjn+PBXz+Jm/7iZrzkpTfifR/4CNas24y33/J+r8tRo/blCZ2vlvdPNByW/V+HXGmKUkiryKlSCa3qaZimjXq1ItMvUuUIyiOlh1MDGQ0vC5CL3YmaASyOwV8gny9+67lAcYtCMl7Q8tHJ6md9gRmPx+0nc7+TJ1iKHfBiZ+8JfkjkoOOUKYpx7Dr7V2xCZHC9omQ5JgJmTJHUvEbH1zbwdeV95Db1UCRx8X+dDkaPHsQnPvbX2LxxDVau6MbX/+3zGBnpxvXXXYuLLtqpmAFtWxz0WFTz9XDy4if0to/AloRoIqynYJUsJCk1WqkI/oaWxiiRs62jVK/JHrVarsEqVKDRGrbegVOqo1quot5pI53Poqc3L54ORiYKsLh167DsMuqw4TChe8Ap3kYqqbMPaYv/NZXJyJIIBMNodjRBLTt6BEY0i97BtQhG8zCi3SKf6yJKF2nZp/MyUiyBZyu1+VmG9wOvIe6mxUVP6GUq3mh0+KJQ1AtcPGTi+Mp7yr/eo7XJRAcIsnBa6pmfmdzPiWxqCuQlR0lYHr3Og5jIGsHHasjUmZrpQdm70/2Qv08fcnFmdBzse+h+fPrmm9ApzyObTiJMUReDFrY6rEoJYe7ViZDna9CDaNqOdOYa9+d2C6dmC+jeug3v/V+fwMoNG2QdoplhpbvAY7NEhlskWQr9btkkiz/nKTj9NrfgOT/jCj5ANTueM6Dcdt4ZUTSbZVORpdKCi6mKG8LtjxzGVJlPOIx9+w9Be90Hv+6uX7cK0bCLTNLEZTvPR19GcXHj4RA6LerWmqhUlBE7q1y70xC6y/e/9R186W//CYE2Fb64Xy7jU5/5BC66ZCc++alP4rvf+w5yXXnMzS/gwgt34jOf+Tz6hlYsxifSuwytKqARdCpA6SyKC6MySovGNUTiylITekz43wj2AoE80CLBPC5e58dOPYyjh3Zj7OBhdEolxFo2MhqwqiuH9f396Fi0XSX8v4L80KC4S41OTSIYi6NUmEFt+gxCAR2JbB9agThyQxvRDubx9JFpmPEB6LEezBdJlUqgUp7HxPgRkYZs2QuwyhaqxQC2n38pXnThTpQWykL/iMZimJ2bQzRONG8DrunCCXWwlcXS+mGFptYckcPVRazl/15CXz5qZ+dJMBzfKH0IGiAEgF89cQof/sD7BFTyogu24uZ3vR3ZZEiCDveWyoxR2XCqN/V8OdZyG1VoYQ3twlmU5kcxN30EqSjRr1Poy8dRq8wrjW8RKCEaPY5QKIm2o6FaryNApSShiHldg6cC5Sd0cnZbNoE0KhgJ3cO74CVA8FrW1Nd9JKkaIaq9sLg22dR7pm5+UFDQRMzKqwgaslGqNUjbUV25eowAQuEojHgaM2dnsGfvEXzpX/4dATOOT336H5BI5XHLez+InRdfjre+810vmND5HFl80KEpFo0sKpc5DYsjAljzhxAxmsp+sa04uRo11ileoTM5EdG8POT6U53lkqa/OZY83y7d34svdU1LRjd+pyUfRVTGk9j0OiimbXGKWr5n98bl7NAdzRSUe9HqoH9kExIrN0mnKXQsI6qMSDwwhqLYkVLk2/8sK11IPSQupm7h8IH9+NxnPo1XvvwGweW8/W1/iGgEuGrXFUK1zGWofEZbYAe1Gm10WcRRnUt16Ezo3KvzcqMqWqupiYMivblRLsNteDvtcglmJiWTFAmqjurSA3YHeluDU22gXK0i2p0RNUhSqEj7dQNtNJ06mp0G2pwciueKqJ0vaiXwcCqVRQexjitTLiqTNYlsFo0KUhoNWK0AMj0rEE8PIJoZAQwKPcVgt1gMqzWyagf8vcWzrwPfPlkp5qk3TlNFn0ISOgGhXqI49yO51st+77miVN2fqHtNqzSPnkYFm0klSrSIeX3Gv/lXWxxALV3SKsQsm+JLEifq3FtN1soVkXZuWBYe+NmP8bn3/gUyJtCVSUN3HSQiIYTNAEqFOcQiEVGNFOoidNTqTUnohqi3dXC6UERqwxa85+OfxOYt5yljKJPqfBoaBFdSu93jrKuixUvxQkfj06TVs1eYPM/qkzFFYo0/1TznIPoSyItt3TnVFScmvGZlqkRMkcFVFsRvpeoYuOuxo5irsuGJqJH7qz/4H+7qlUPIpoIIGy3ceM3lyEYpVkGcKVHIaixG8RCerEKxiGgsKLvfY0cO4SN/9X4cOXAQ6XRSNGU//befxGVXXIIf3vZDvPd978PwihWYL5SwcuU6fPvWH0gwN+iDLFKjDkJUo9co2s4rg962imepqEM8uSGIgLVJQYoInKaOgBGTKosB4NCBX2Hv7vux7+FfI1Ap4fyhAWxbMYKeSBhGkwAKAhhaaNhNMQKpNBuo2bao9NAaM6w5iMfSSHatQSDaj1IribmqjhrtHrUgIsk4pqYnYdUW0KyXYVsluWjYaZ04No5guA89PSswMrwCPd3UfGdFqYRRSMEwI0GU6iU00MTGC9Zj0yWblAiLxaKF1SNP+HPxSL3U+ZtGNsvu4ecK2r7kq4TLZRcd/93WAmJ0MrXQwq/uvxf79jyJFYP9ePn1L8NIf48cN/r+qmC/BIpaAsewVWjDmR9H05pHuTAGqzwmsq4R00YmQWvAuqI/yeukSAZpNkF0OuQpd+AaRDcr8RuRfPToHyL16Iua+HrkXrJVJYUaYYq17+Iez3PYWuabTLyAn6TV4ytZSenkKaPqBVNSY3je2J0nErQHjqFVbeLg4RP4+V334977HsFVL7kBN9/yYZwem8QHPvRRXHHl1fizm24SW2FWJbz5yEUnIp/Pj/c6CyqOOSUwCICMvHgCDm2gMQdUj6NTnxXwEu99TvkIiOPxlq5SaDxLHZg6hapgOSf2PQvJvvx8nxvq5ZgQ48tkKdeG9zc8u8vFPfOyPmXpeSx17txr+4HOv8YIYnQ6HOcq+0irbSCW7kd+Ba1UCYyj4Y+HYpfgqKYbNFkR7IAEQSU4QxofJy9Nq4JQNIZDTzyJv/nIX+PFV78Yb37zG/CNf/kcvvUfX8Vll1yM6659CbZvO0+40W7Hht2g6QevOcWl5iEjOVeFZUVJ5PPkfwbjnfyAv8/0dslCKvaKWKk1/N2A9zXqbASUdj5lbPmfot4pfjaxET6nWn7DWwvJCqztIEmmfacjPGjqf5jRCGw3gGrTkS693g4inhnAwJrtQDgPt0GjorTEjHLFRjyhJjrPelsuQvBC9Z7nKfFcP/LM3PLsdO4P1v2f83/Cn5z7j7n4de8Li7oJXiJffBzvB5cG9urQ81hRXVF1xmrCwdHzlz79Mfzoq3+P/mQYYRZVAU3G7kx5FGbh76ginRiZsJjdlGuUOtaFDTVarKCdH8D7P/EZXHLpZQq0Kr+tWhgpfvzn7H30ralUTJTZ+wsd3d/6e/4xOffY+cXOInaQG0zv7iC65s6HjmBiviFywYcOHYX2qg/fupjQI7qNG196CbJRgjZ4gbuIsEKj/4ZXQhB1x90e4f4H9j2ND7zrZoyeOIF8Pit8wL/+6Idx/Q3X4Rd33Yn33HKLVL6FYgXDI2vw9W98G/FEF0yxafUwQhqFBbhjldrUQzt6N4vL8pZRjnajRNizmlSuUqxsSIcqz53GwsRJjB3ci/KZU+gL6Vjf042UrqFZpKShkv0sVSso12oC++f4i3tT0qcyaY7SkwgmVqLu5jFe0FFpReAQoOI0UbVmRQyl3SxCc+jrrSFshGFVWjgzXoIZH0Yk0Y2uXBbZXAaJZFJE9DlOJ4DBIp8z0EG9bSE/kMGmC9YgngnDQR1mxOOQ/j9O6H6g53iY+zOGntHT4zh7ZhSZZBxbNm2Q0SMRnTIC9mkrfovuZxOZh1JSsoCp4/sxM3kcPVmOMeuolSaQinMfRWEUERv3nLZUQmdAF9UznTQMJnSVZMUHzHdXYrDzkuMS7UNJQ8qIis9dkvry4kf9vj9FEPT2sgTvC9jIKFLTYMtT00SmkVMAJvV4nEVnFKWyhcd278G3bv2hiKH80f94C17yqv+Os8dH8f4PfARbL9iOd7z73TCWJXTuj6lcJ+N3b7fPcb4kO2/XzHTCtVXHmkZn4RA0e07c7cSkhAMpriCk0yEoZslJSiVM797wpzqyQ18Kvecmcd+FbDG4nlMg+m5kkqx9BS7h3yvw2KJmuNeV+8nfR8Wr7n3JUlUBG5n3COIy4RpRWLaORG4Q+YG10OLEsJCpQI46MRj+sVI0RAIIGQcajQoq1QU0GxXksikECewyTBx4ai8++tcfwwXnX4ib3/l27HviAfzT339GuNC/8/IbcO1LdiEUCyk6lkPMQmOJx8/rbXGBwfMvkihyaCSUe6PwJRAUmQlewPbnxf7FJpF+qZhUGvqqFxfaL8fbnuCOUmzwEoQXv8Q2loZX/uy84wj7g5LQBAxSi6zRMdBwgnACcfQPbYbZvRpomui4UQRCcWGKaeT9PSuhL2t5F1PKc/XXShl06fp5jqTtFTP+9nx5hvIZL4tf8/X/l/3QUjI/FzDHH/LS4/JEfg6sSA47QapeR6yerlTK+NzHPoi7v/019KXYlRtim5GMUtfCRZvW0LomqzgqD/IeJcK9YjXEj6LldDBaqKCZ7cUHP/U5XHb5lWoarLEQ5alVYOVzi4tzE/pzi/r81nl88dAv79CfcRY8RWY2B6JbonyV5DpmG/zzRw5jomCh4wZx+PAxaL/zke+5a1YNoSsdQlir44aXXCwJXRRXucPg7s/mrN+BGebBYevPsU0Lux99GB++5RZMnhmVHdLs7DTe/VfvwB++8Q3yvXf8H+LeBLyytKwWXnufvc8+8zmZh0ollarU2FU9d9PN0MwzgqJXxB/Qq5erIFxkUAEVGxxwuioI6oOKIiqDyjyDDE1Dd9sNXT3VXJXKXElOzjzt+X/W++2dnCoalfb3+fM86XSlTlLJOXt/633Xu961Xv966VzaPQdjE7vxnj/7S+yamkXCTEvOr7qV2JUr4Y8iEflfUnHcf4x9iyMhO7NaqIcIOcdvIkOM77XlxnWXL2DlxHEkGmWMZSwkXQf1rTJSyZTMYZudLrq2LV0AC5J0in66BlL5LOwghdCaxkbDwqmLHThaFslcFs1WGdXqeaTMLjSvCYaGFdKD8G0Dm+sdbDUTMIfmYNN3OaEhTaODYgGFUhGZTLF4DYEAACAASURBVF6EGFQ90w2o0a1LQuK1Nx7E3NFJta9DQJQZ1n9/h/5oe8hi5BAE0VoLqeG23Di0K+ST32u3pDjZVnSKKKqPlwtVxjl0Bw/f+a+4eO4hHNw3gVzKR728jFKOEZNUQaubV/htJv9qzMVOisOnp9sSEqJedyreadgQecuS0mLKWRQvK0BOsI+uFHbY9HknIPcDvhy1AuJqhh6Ngy//0UWAp5Lb+BpRvMO5u+cFyGRyUkRWay3cdc/9+MDffxTPes4L8erXvhGl3bNYnV/Gr/7a7Th05Cje8KY3RAWqIRQ/AZ3jAv484gR42d0ZMR0I0bXbcBrLGNDXgaAmqXy2zf16igRVx+wHjESMlQzxIcHfPzKvkYZSzeD63/p1F8rs5Qoer+/BpGKVgl1RwmQZdtTsO5TrDuDHO7jqe0qfH7toxfNPZcEhgM7M8K2Gg8LwbllfQ7II3RoQ05iO4yCbVGM8bjHw5+YuLs+DrfIKNjeXUK0y83kAY6OMpQXOn72IP/i9P8Lk+DRu/7VfRyaj471/+E588uP/jOc+82n44Rc8F7snR+VM0EI6ihHQldhSmmvROUTrl5KpoJqI2LuFDQA7QHG+i8WBfFz0HKo5L9FcWe4m6fEdkukJlLe9ItelEKL4jY0RmwDJFCCYSysUpwUG0CP6n9cfWT2Of8x0BnoyjXrHhe0n4WkZTO05isHZo4CWQ+AYMv6hJigMudbUP0Pfhgb1Kl+m0em/GFVK2XYT1Q/82w/r7613vjauKZWo93IV947Cpg8K5Quu7OfjwlQVdPGPKqJYeb3U1/BqZ1Erz6dcG9FqZLeD333bW3DHJz+IXSXmNhhiKiOALitrPdGtcK+b358qd3boBHQK3+hMulhpolccw9t+/4/w+NueokZnbBrjFVNRksWdePzzxEWu+ryKFXq0Yuk/D+pxTbX9Xfpv1+iTdKuTT4u4U41oOpqGz3/3Efk96P8vgP7D7/hYuH/fNIZLSVjo4rlPuxmDKQXmXERKiuFsAMd2YVGdLQqDAG7o4MRDD+Dtb30L5s+elu60XN7AK1/5s3jNL/+SKM1f9QuvRqVaF6HQwNAofvf3/wjHrrtRlvxpUK+iE/kWdxmqBKHd4/YvGUU1c+RLgTBT1LQED76mVGSgn3y3C6zNo37+EbhbK8jSYN/todtqiTuQOJuJmxIBIZRocr74nMt1afXnmvCMMSyXQzx8fgu+mUU6l8bW1hKSeh2Deeq+mjC1BAqZMdQqHlaWm+hqQ/AH9qEVWvACR7orK80dwSxSqaxE55lmGsWBIhy3g45dxdyhCTzpydchP2wh8HvyPPx3Anr/4f69lHwoqmCuk9FSkW+xMxJBlV+7M3vbsWvcnmET0MMO/U1x8p47cfrE/TDCLkyNSWE+MpYOu9OKQI00MV+HKGyCfgEJDT7jOzVlzyp0k1DBAu1yw6RTme1Ma9lXj2h3ybyOksd4icbz87gb3/m9owNu26s8OjzkXFBSP35k7rLo1LxAEpK4drVRruHOb9+Le+59AD/3C6/DC37kJUCmgIWz83jzW38dN99yK171mlfJnF5jYSZzZkW5843nQjwNkOdMKhv13u420a0uwmidRcGkOxyvb+7O2+rI59qNTxMefq+YZVCFUTyOkDtn28nvcpvgyzUJlwP65QC/Y+0ag7o6S1XHHhvKxJ25+rvouBXMi3829Xuxm+LhQ4qQbnHJ7ACWL9UwMD6LvYevB6xSZJaSQtd1kYnWkXyf3aLadkBI730C+gKWlk4jndYxOTEK3/WxtVnHX77vA8imBnD7227HwNQE7v7cp/DO33o7Ds3N4mlPejyuOrQPSZ02tLaSyQtIqPGMgLmkBlJwy8OF4434HIqT5iKXvAjQ5QiNNjBUB64gnc1xNkq7c8SXW5nXSs6BTzBX5yc/8s9SuBDMKYSTqFvlWCf6DoumJ8oJLJnOiIhrs9ZGtelgeGIWB6+6EYOzDAHKAT49xLlXTaCKi8R+8I3BZKcwvlynox4rOffiOHdlQRCBbdSd9wsxt6+kaLYc57FH1UNUXPb3tTEB0A/o8XcR65c+2lq1+Kr4Uo8XJi52LJRCP2oqHBd/8ltvwxc+9D5MDWaRtkw507myRkAPXAojdWHeeE9qHNsQ0Lt0WSOgu1jYagAj09Kh38QOXWYjCtCpL2BhHusL1DMS71/06Ykio63/PHxf+Ui13rr9dmXtLTee0j1IbcYCXAA9QEvT8ZnjD2GhSvOeJE4I5f7bHwsPzM1gpGSxZsazn3wjBi2NbstIsVcWup1rAK7E6vEJZ+dAg5D1tWX83jvejm994+sCCNwD/omX/Dje8lu/heriAl79ml/AyVNnkEynxX/7V9/2G3jGc5+n6kIKM3hs01w/ntFG1ZD4HUtClGLOeL3x3GK3Y5Gt09uqq6FgqA5gcRn15bNwaysw7AoSbkviAmlW4vBa1SmGsmQXU+CEP79ny8HDILx2kIRjFHGp6eHCpRp6socYoFZZxVBORzGdQGB3oYfM6R3ApUtdrG/0EOSm0SrOoWsWlBkId5ilYuYzTzvTpOxyj42OIAgcXLp0AcOjSbzghU/B4594TJl9R7TT97sg/iOVe//XPdoMvf9gjx+7Iyoj86IOPQHU6AKWhCZGrJKGltnqTnBHf6efoKe0CBq7aK6v4uL5U/jy5z6JhXMnsYdugjbtF5PKLlGMY7gXrIhn3jjCNiaUf7cCcgVKMtWUGTpgU6QU/Vl6U9lbj2fgzPBQ8Y39gB5T9gp7lGilH+hjel9u0oiCJqDzcQR0y1KRh+ubVVy4uIKB4XH871e/DlP7DoA0C5PZXv/GX8ZTnv40vPLnXikrdAlGHslZo2IWY0yMiAJ1cPPai9anBNBry7h04hvImzaslKnGGzJ35euhfKJlG0Edv9HHGNCjI7QvPrL/Wrjyuul/3S67TqK1t1jIJNi3bcASwu51t18XVfrIbxZRhTQJUp2T5I6LCIrUsS+iItvjFoOBraaDXbNHcOzG24DUoNq5lnZBZEWRW3u0viM3vQ27u4VWex1LSyfRbpeRzSbFwKhZd/HRj3wShdwofvF1b8LkzDRql1bxx3/4e6hvbWB21xiuueog8mlTVjHjkk2KNwF0zkcVoKscdrX2quh3RcEr327lT09Bp8pp5+uioJygznczALI298oZI6vYItph8PnVCeR+CItZ9ixWRFfASNIAjh7CpuUrRz1mUkY9vCZ5f4j1sZ6gUzBaHQeZwhCOXvs4HDx6AxLFUTGaIcPFglPCTORIjlHg8g5coWPcsV8J+KLyiDr0PnefSJuyc80pGJN/JfoWMTcTg1w/GvWvrKlCaPvUuZzAjtt8Oev7rGsjdIsBXQpK8VRXCZ/KpU7td3/gj38PH37vHwigZ1KmmAXHO+ihz/Vhxpqy+GHzpgCdbDGp9Y7t4mK5jsFD1+CX3/FOHLnhpuj7GuIdIfHWkdPgZcVKTPdtd+6RwcFjRfR+rcOjAbsoC5UgVRoX/kyi+2FQWQKfuP8BLNS4zRFT7r/3sfDg3B6MEtDDFp512w0ocb1bIiBJt9OPPSUWfeLaRcdl35XUNYpOPvw3f4O/e//70Wm1xdz/2c98Nt75R38Er9nEr7/t1/H5L3wRGe7hJnS87g2vx0t+6hVynXFeRLpCTzAfmT8p/6zoL6EUwyQYpcijsdsmDRyv+nJu25I41MbyKgp2Hq1zC6ivnYMV1JGlyM5rCsBamQy6XFFHAq7HkBgKUVwYvoskAzjYEaSKcOkAF+poMuAh8FFu1lGpleH2WkhrAUzekPRf1zPoORZWN9po9RIIB+bQKB1G2yxS+w/baaPZqqPd6cCxaXWow7XVBenabSBs49ix3Xj5K16IW287Fvkxx3vLj35F/H8B6I8G9PwcDzuqf2mWIJ2WrGpQI8yXhN0wZM4ZHeGXUdb8HOl0K9FF6LUV+NQq+P3ffgc++g//iF2jRXQadRBveOgkLWWIQbcjYXWj8WPsd6FUxwq2JJdFEe3IZnKRqQWff4ra+HEH0EUiLPNmxSjEincF4jufU59XavhtRTz3ZEV4FsjBKnNvn55KCtDX1rdgeyGe90Mvxkt/6meANGlOC6uLq/g/r38Dbr7lFunQuUpHC06VFKZYJnlTtVAE7lSqRs+3xpXXDpzmJSw++FW0y0vyZ26KUHxKMxDSjKTbd4A4Oj6lcdkRxfE1jMVqjzZW6S/iLl852iEKtwGBQLQ9Y1fdCFX2MYirs3bnOJeRhR8/56qVoIMWDZN6LoWhwPKlCqb2HsbR6x+P/Udvgp4Zgh9yfk5PcU3EpTx4VcKaUA6Azq6xCQQ0CVrC+vq85MNzg2R5qYx//uhnsX/fNXj5K34WE7t2iwnWZz/6IXzh05+A3ariwOxu5FKmRBmTkYtfCjYQtLMmjPOjRgFeSGmRJ3oOgjHLSwkIigCdCXKShy76AhLqO4BOujztqDUmm9acOuBEWxqyIeIBKZ4bbgiN+owwAL3ICOa2qN+BVMKSBLx2uyMXSyqdQavdk3lvvjiEV77qtbj2xluRHtsNr+eLW2UiyfVhuvEx3c6TWf1OwXcFTX4ZoF8O6kK5R7kF/QAe/79cAZEgNe5Nv7eB7PMx2O5g1XWyQ7/HrM4VnbvcL/0duvo1YtpdXrdoTYzmT3J9kKblW8LAR/7s3fjb//sO7B7Mi7EMT68MrVjFwMcVFz2Vx06KxBBAJ5AT0Jl0d2GjiqNPey5e+5Zfx645uo6yUOC1yFt4Z4Yud17ftX/5ZF26gscK55ePRB4V0KP6+VEBXccnv/sQFioMn7Fw6uRZaC/8g4+Fh/bvwehAEmbQwjOfeD0GDAK6iwyBsNdDNpWD3bHVbJAHNw3/0zTD9/HQPf+Gd/za27C6siIrKDddfxPe/SfvQiKfxwf/4i/wp+95D1LZDFrdNn72534Wv/Cm16sZPBUdMCXoRF5+3sQaBVIqDIS5vDJHh4Wt1QoG8gXoGQONtfMS7OI6W7j4wEkcSO2BUe8AnQ2Yfg1GUIUW0iowkDztbpiAG1AEoUvlZRLMGcrA24mHiFkA0hlUejUwsdUazuHC6kWcPX8GacOC4WroNVykjRIsaxCXtrpY2+ogMHNCty/qe1D2U2h3qmi1q+j0GOXowOEuKa+dwEQyYWJ6cgyHDu7GjTfsxTOfeROGxg04vZbQa//eDOa/Cuj9V9qVB75MEkWQpgCc8192Lj6dvnjMqftAkcTRrqh8jL6psuVsIRHaYiGZ1A287z3vwu1vfZuQD6wVinlT9AoEKwoRaSTjBUJMiqLbYGCFplbSxPowWkEjvS7gLQI41ZVToS6PiXdp2ZmLYccOoCuwjtKNZGRgbIvsYko3fgx/d4urRoEHQ2hyzpN1pAjoPgG9jGqzg5e89OV40Y++BCgMyBNyaXkVv/GO38Tk7t14/Rt/UXyVkzyYY9VrXHX3mVrFdHRkzAXaLYe9CtZO3oX7v/1VnDp9AqaZQCaTRqfb2nY7U5S7ev5ZdMXumop55H8UoMRgHc/Mt4WPfXat8WP6gT2iFaKqI/4+kTNWNAuWfz+ihmUvPp63s7BguiH/PgreEFvfKGvaC3Q4oYn/+b9fiyc94wWw8qPQ0oMimGs7kSsoCz5FTOyw49SXJMjC1QG9jnZtRYXVaAncfddx/MMHP45nP/PFeOGLXoL0IP0oNDxw391475/8X2ysXMTu8WHkLAN2uxmNDJS2QV3XtFFVyXgE6qTQ8h5c2Xhgh82AkGiti54ETAPzCehK6Mbs97hD5w/M5oAg39UI6qGILGXUwo01ArqnQRdAl5A19FjMJQA7Gj0nXSCTMLCxQa9woFQENjbV97j+pgN4/wf+EaOz+0ETjHa7B0P0HQZ6QQCL9wIcWdfaAWRV+G2/bwN6rNPpa7O5kiqAzjt6u2x7VBC/Eorjr4h6d/nnv6c73/7co/+dKuJ2AH1ndTE2mIq+Li401U0QqakNfOCPfx8fevcfYGaogBzPl5AW4gZ0dhGBi7RlSYdOoSuLOAJ612FDaKLds3F+YwvPeNnP4n/94puQH2F4EF80Zpzv6AK2Ve6R4C+6UaLnOx4R/NcAffur/x1Aj+MgpNeVDh3oaMBn7zuJpWpbNkdOnT4H7Yf/8F/CQ/tnMTqQhuG38Iwn3YhigjCqOnRetEnNlCdFAJ1VaOBvi1c2lxfwulf9AuZPL8CAgcMHDuNd7/5jlHaP418//Qm85c1vlZnkVrmOl7/ip/Hmd7yNAlfJGqbSWWUux0WOwEh0cZDq4ruGUw+eRMEykdI9nD5xH/Swg4Tew8l7votbp67DVLaIlBUAnU04rQ1oov/z4IQe2pznkT4xLCQ1A5kAyNDdh+4MchWSN8tgo1KBnrUwvGcCj1w4ge8+/G8oFgvIJtKobbRRSk8ikx7H+aUqVmtt6IUiOsVpfHvTwmpTQ7u6Cb/bRpJzG2b6MnYPOqr1Nm6++Sa8/KUvwa23jIONar4A8c2nIE0CB/6dt//oUvl+45crK+l+XVR/x84DWPazWfxGqYgxTRxP1+Kbuf9jfGywr+Xlz9S9oVQWd3zlM3jjq38Ora1NTI6PYXOrgkw2jWIuA4upeSGtF9kRUTxGEZRS2sq1JVnJ7Nwi4I5MbegSpuj2eO1MZRALZa8relpR+GQB4g5c+XfLClSUN6/EahwtUM1KnUaAbFKTFTLZF9W4Smcglc7J9c4gGLpUPet5P4Rn/tCPYmj3PtmtXlpawvve+y5Zv3zjW94qRVmS65XbWubotpcd+Z0CXhoFYSHUM8nrGPUlfPqjf4c7vv5lWW8bGB4W8WbP7knX4XaYcczuXgMB0g0iPYjYUMZWrKSHKVZT7+L2FYloKDbbFnT1PV66es5xI6BmUI6I+rzYk1omvCK6Y0/KGbdsdPGsVAFaUmQYKe7EKpMtOnTyfdvSmwXdUBLvft8HccPTnw/H0xGw8NF0Mc1LccpBITkvvshZk9eCIW6kXXheHYbpIAiaUaiKjq/961fx/r/6B/zMT70KT33OixAihWq9ipWFM3jXH/wOmluXMDMxjsF8TuaoksxFPQIV6HQRDNTzGIR0iAtgehwp+PBEYEmJbgToolD3oTH7mkUT4zsF0EXDrtTysobIrt2HrQWwQx+uBHmosbzuazA8TVzhGE5CcxdH8+BqPtyEWuW0vCRKmRKWllbQ7fkYHh7C4vKWNE4vfPGP451/+C5kSsNok/EI+JzxGuX9ZqOYsmR4cbmxzBUdulRj3/8UUc1lP6DvHEbxGXIlmPd/xZWEfvzVVxL8MRDu/CRs2pSgkG9kSEgpXzk8ULyPehODIV4o7NJ9H3/+27fj0x/4C0wT0LlZpAViKiOBUoEngE4fewlY4U6U1w/oPZxb38KPv+aNeNmr/w/MXEk0GhrP7mj80v97f79n8Mpz9t89zB/lLy97/vqKhu1/jz8Li8TYGbZP5U5O54v3ncdKpQ1Nj0Rx/+P3/ym87tqrETptOdye9dRrMWjQbCPEEINR+sgckc5HDENMLIZo4jd/4zfwkb/6OMYHJjEyOIg/fNfvYvboJDbKq/ilN/wS7vv2g5gq7cfgwBT+4gMfQGFGx3y7hUI2Jxp31mjxe6w2jW0NYQN//5cfwHfv+Dxe/Jwn4a6vfxb7ZkZx663Xo7q0gmHXwnh+QGIQmeVutxrQXBsW05t0Hx3Y6DBBK5+BpZtItlwUvCTQNVQ867AtN7NmDyKRHBF6/vTqWcxXTyA0u0iaIcKehjzG0WulcG6xhrLtw5oagT81hw89tI6Gm4GxUceQnsTesUkxLLlY3cBKu4Ytt4Pf+J3b8ZxnXouMJcSBHPIWvSpU6nEUDblDmm0DZ2x5uVMPXnZJCEPZN5mSc0QK2J2OjTNYJW7b2b/eDhLglZughEQ5pKkRlbJMle8bhuK7Hruw8TGxaI6f45YA1f1GUkfPA0opYPPUcfzum1+HL33qDlx1uCT6BK6IpHRf/A0Gk0pZ2/Y1ucHSVkouWGrZhe4yFE0mSVwIkDF1Ebt4Djs0zmwDWOk8CqVhNOpVmAlP8gLoc92xOQs1RKXOmS7zkS1DRz6TRqNeRyqVRiZXQtv2YFpZ5bFOq0/PlqJGt7LowBKFceB0US+vIWE3cNW1N+D/ee1bkBiYgqvpWF5axYf+7HeQMTW85lduh5kpSmJc/+vBF4rjiljHo4oS9Wa7LGJCZA3OWav418/8Ez7xkb/FwEAJg7tmsbJJG+Ik0roHo72OrMnnKkTbM+AmBwWQQrrK0dkuZB59FaVsCimuarab0i3zNWRSnBOEcAO1zSCzeV51EhJCDYkPI2tJ3rulW7DbDkyYogmoN+qyKeqEjtxHQjSz0+EvJcyTKogC3RHF9eqmhlqjhzDsIp1kEwCUy8D+o9P4649+FqNzR1GPWBs+T3SVcCOnTRGRxevefQe44on4M/HeUOO4r3zlS/jwP34YL3/Zy/G0pz1fCrBOx8bD938D//TB92Ft/gwOze5FzspJml+z04DtNZHKM2VLR7vVgevoMFBU9qu9KvK5FHpBiCYNiBjGEUWNUjzrdBril+47jlgNs8Njp8frqFypCvPEyFGuwFJA2u201W6/RpdDV+yDhXyWJDFH4nkphtU0poHR/jqLVpOnILBVaWNkYgS1to3VSgs///pfwU+96hfRDQ3R+pA9I/WsYjt96GQYBOQibUlkodwvCJXtjcgOmQWbZMIbBpJJXRVOfW/x9ctPxdrzRwPYGND5d9tJFJFWLW6it5dhohZXau0+LOH3oG0tM53knjDUvpOw3VHOHh/PsQ3r75YEOUF0C3ktQOviPN719l/Ffd/4LMZLFMUlxTMjy7yI0JfzIsXPRYCusVMHzax6sH3O0ntY2mrgJ//Pr+AVr3+z6BI6nLmYGpquGhNG5H7Mu8nPGT9H0YL1tptmf/ETP67/Y//zHC/VioqDvv465H7p//47JZb6fP9zx79jUdcOgS/dexF1G9jaqmJrqwLtxb/z4fCaY0eRtgykTR3XHNmPQgZw2jaGBy3xJpcVDnYUUfg8V85Ejao5MJNt/OV7/gz/8N6PoGQNSrf1pre+DtfedgSNTgV//qd/jm9+8W5knBEMFKfwS7e/HbuvPYCz3YtIDeXhdumpbMBgtyrkKml4du4mjDCEFbp46Nv/ioe/+Tkcmsjj4iP/hifccBUO758F2i2YzTZGB0owizn0etx/bohndprh86S2QgfNwIafNqXzM9s+RgK2FXyvAgNVeHoCRnsCSIwBQRKn187gXO0hhJkOEgxVCVPIuqOobQIXV5qwUxmk9gyjPjKBv7rnAiptE0ONANeO78FVM/skTvXexTO42Cmjl0vgjb/2y7j1cTfCt7tScNDWM1vKKREHs91IJSdUpjezi6k9JNMapQVud3nxqCb2/udF1er6QhHKSgzTeC6zZlSXWeyVvm2oEpv+hwwrcBQVydl29E7KNKZuaYwSm9PEXup8nIA8q1nqKria6ATiMGhuncPf/vHb8ZVPfAETkyk0wrRsGXCEU9BtDOg9GXvbRkocscyE6jFCqv1NMhsqSpUHViL0kE8lZJeYYkYK1+gspZtpyRjo9ToM6FQRo3QeS1gIdFPCNOhwxShFeLaENrRbTXF/4/yx2uzCSOWQ0A1kKapzVICFp1tohCkkUiz+AjiNdZjdLRy46hhe+L/eBH1wRiKqV5c28dn3/bYA+qt/5TcBizbGivThmIJ3Cw+iXk/lRMduXeKjTRU43dV0DbmkhnTYxp1f+ji+c8cXMDA0CNvIYWmzhlyxKOLOoruJbII7zkls9TRseTRVSiNHQx7Phe356LRaKKQMJHmQdVtShMuqLokoOjxwrYqmN1yJkzVCAnpP/kyBFoukVCKNTq2LpJZEPpdHo1WXqISW2xLHM5qliG2pdJw6NJcOFy7a9ibCRA7V1gDa5JPDFky9BTPoglHaj3/ak/H2P/lrpKb3oeK4SGV16I6H3cx3pucQf9jIW0n0P9HJF495PJf3MbUNzIy28e1v3oGP/8tH8aM/8sN4ylOfjVbXFIvX0w9+A5/+579Fd2sdc1PTgEcgA7pOG3bQRCJjw0yGyjXQTcLSh4UW9zqbSKcNZbnKTo7BShT2MdSEhjEOi0JNRo+pZBpd20fXDpDKlVCrkzlQPxstR7n/3Ou0VeFDFoIdkJmS1Ug1l3eQCGwkwp7M7kNhXDJwPUPOLmZyZwslrNda0PNDeP2v/SaO3fpUdLmPLnG0KoebBW4idJEIAwzl6YynCvb4vT9zm/8fe7nH54MIT6NkNd1QMcVS8EefN3RNAI1AE4NJDEjyukT5I7zGej3F3PBs4FlBN0p+jM8QnmkyTkvQ98PYbiyksAh8DKV4hnhoGQEckml8bGjA8ilgZmMJeAaw1bVhmgHYAo4kgPXj9+NPb38rKouPYKyYFqMzGsmkk6YAuk93OTIYXAd0PWgc94VAs9sTFqVj21iqtvDcl/08fvp1vwI3kUGb/2Yug82GDytD8xk2+iyC1TyIbBaF1HJfCUMVwnco2t1xVxRQjrdAojN5R8uz8zqpEaOGkWJBzqqYqFVne+RkqWkiio3P9H7bXj6/9Cl4aKGMuh2gUqnIu/bi3/3ncP/+OYwMDUSyf4OWH9ADF/lsCk63IzQeWU3DNCROLs4Z9oMOxsfTuONLX8Tf/+kHYQVJNOo1/MhLXoSnveip8HUf3/zaHfjSJ7+C6kIHg8UJPPdHfwzXP/0JWPa3gKzFfHnooao61X4tCwXOPRNqh9PuoMDowZWz8Dcuon7hETz/STfDdG0kei2kgh6GRovAMI0WOqhubYpXfN7TkU2k5KZu9hzY5LoTCQQ9BwUtiQwpUr8F36rR4BBmbwTQhhD6unToFxonoWWpWndQTA4g2S5h6UIda1s9FHZPITM3gkUjjb+8ex5rWwFGuzpuO3Qtrtl3EMsbl3DH6eOYFXJ63gAAIABJREFUb5WR3j2Mn3vdq3HsqsNo1atoVrckVStdyMh8J+EEsqcqHa+puiOKrNgx8nO8QeIbQpTi0UUiN2ngy96qhJpcsWscX0SxnWkM6vz89ryVdV+CKURxqMkOqMeALhaR0dfwZ6HzGi8m+X60IdR0dJ0A1Y6N8WIKI8EWvvxPf42vfeojYgTipodl/GCFDpJuA2mnIpGsen4EiVRehE6iKOXOvpFEINauKqdZDxwMF7PoNKrIWklks3k5UAmWmsFVsQD5NNBq1qElM8gWhiRn23VpRKHyndnhF3NZdFpNicE0rCwqjbZ046TjMuwc2OkkTXh6EnXfQjpXQDFjQrfraKyexfTsHJ704p9BWJxCkB3C5so87vjQn6KYNvAjP/1a+EZOgbjrw3FJuzJ7WonDeKfygOOcm4cOCwelXQDSmoth08Yjd30FZ47fBSNpoKXxYNFgZXOwa+sYM1rw23Uk0gV09TxWOgmYqQJKKeYT1NETRsZDmkJC+jG0mnJAWFZarC5tcWzjARSFgZALEf8AR1Ytu6ErI4iMkUGr0hKjF8tMotasw8qlBNCd0IUX8HfQoAcEc8DvUSPSheNVYHu0KR2X7HPS4waaosfh2/Nf/NN4ySvfgGa6hC0W2rkEdNfD7swIdNL74oFKa9Z4ZBJ58XPMIMUPSxI6f/Xk3zt98mF86fOfw1OfchtuuvkJaHZZ/AeYP30X7vzKp5EKHewZn0KzyoOQLm4BXLTRCytwfXbHATQ/Dd0rimV1ktbToQtX4zRal+KegE4xoEzavR6shIZOsynPKdmRTo+eHHm0u134DBdi8UkdCLUhzAEXipQeB7po+IUl8fn9yCfwuu4BLJScAPU2kMmW0G63RI2dMFNY3qziwDU34ZdvfyeGZg6gEySke5SRDbcfdA4rOQrgZFiDsS34VMLPHU8GBdwxIxeD7LbOQgpP5sfvgC1ZK16jPH/onsgCIjba2Wb24sIfdJmsKU+8R4kP5TnDuOOYFej/d/gz0risSJYJHrpJwEmEAuhEoHRgSXhOx/HR8Rxs9RowjQADyQADgYsLd96J97/zdkyYDkYzplzzzEggoDNfgEJkWi3zDOWKWj+gszASQK91sf+Jz8NP/PwbkMgMoOFq8JM5bLW6SGZyqhCij4HMmdSWCu1heX/LeJLnrmQZXA7o/aDeD85xIbVdeGmQZkOyHaJCIH5t4vO6/zXrLwwkWjVMoBVYaPY8bG1tybv2gt/+aDgxNo6pXRNC4fXadQFzERdEHt6sUqj6FGAxSISGYvjhOm1MjGewfvE8Pv7+D4nJQqVcxrEbrsFz/scPIZFKYm15FV/+zFew8NA8hgfHMXvoCJ7+4heikQZ6vFjo6ywgzlGPekFj1aDBUrDVwu58GvuLGawevwfrD9yDH3vyE+BuriFolZFLeShM5oCJHIKwjc2tNXTp0eskUdQL0F3mjgfw0xkESVNEa/SwKiU5n+/BAf+chNktAnoBnuvhzMo5LLTmYeSZvuVjMDWKYCuFMydWUOv4mL7mEFKzA3iwbeMfjq9jvaqj1Axw3dQ+HJmZw0a9irvnT2KhU0Vx3y689H++DPtn90hx5DDBqduEnlJ73zpFM9s70qqbjsE9BvD+F7Jf/CRZz+xEo1UZUa5HF0f/11z5/9sXT+ToJZGf3xO8oHolWcGJDgmh3KPqWxUQGtIEHh+otnoopjSMoooT3/4ijt/5FZn7WKOzQmEnvB6C5gb01iVYRgKpoV2w8oNwWeqS9qcvgTjXkUZmz+5JYRnYLdTKGxilE9/gsFTNHSeA4+uSLRDYNaytLcHKljCxe1YAvd3pCf3GgzZLxZXn4NLqKnL5IgZHxtEh5W2mhcaqbqyIMrZUKgnINwIL6Wweg/kUkl4LF45/C4OjE9h/y3PgZMag5UdQ31jGqa9+BGMDORy+9dlwjawaG8jutfpINT9X9GQVMNqjlS7C5H2lRGZJr419BQ3e1gLu/frncX5+HsXp/Ria4u8BOM1N7M64OPvIcegE8amD2PJzErOZM0PJgvcMC1Y6hQQPMbuDRnlDDviR0XGh6akm5+GjthVYNFPZ4YnrIQ2afJOreqTIk/C7BBtN4nA3t8rYNTMFWBq6Xk+8o9k+G+yb3FBscWmFXC6fR6ClUBi6DoZVQhg00W2uorF5RoDtJ3/6l3Dk1mdixdWxZfdgZTSEXRujiQIsahZoySppaFzz5InDjo8CMbJEDM1RdDt3yrmKVNvawLfu/AaOHDqAg4evQc/PCNV9afEBnPjunRjNZTAzMYXKOoVCCSkYgoSNWncVrU4NSYOuYiXAzkHzAhhBDZ12DYGZgpnJwxGnsEgoyvVWKSw9bG1sIJ3OIpsfkKKSYkDatXIPnC51MurwHJnlGoYlbA0BnZoBhwp33xMBqskpvduG3aqg2+6i1dMwOrZL1gMzWQYFAacvLOLI9bfgZ17zRui5IbQ9xYDx+4iPhrzL8p3SlvQZm/C+7BdG7qSd7XSO28U6bTy4jhytHUY3vHwQ//sosIhCB2VZyyKLGgFV+FNEWPMc+FG4UgxY/ecNw1Gu/Hzc7bNhS9ok2n106PAtyw7kaA2k/SRMcRPU0HZtNP0OzISPkuEj73Rw+mtfxWf+6r04VDQwxA0zai80TRzjfDJzQSgphwRP/o6kG1hYtXpMW6NXu4uFmo38wVvw/Jf9PLKDE6jZIbpIomF74vcu7BozFfg8c8xBNoZnJVlJFovybz6awmDnuX60teHt54esY6SpiV+3He99VWT1N3DClvSZaDEGVrPyotzf7tCf/NYPhIzIm5qYQJbzoHZTVnk4i/DYBfOXiPYy5QinCpp2qgzMcDuwEjaSXgd3fOrT0G1bOqHh8Qk87hlPRzKbl+LuvjvvwvkHH0YpV4SRyeBZP/pjwOAgWoEG02AsYEL8kGnMEHDfg8pnHuh0dXMdGK0Wbjt8CMv33o0L3/gKXvGMJ2OUXUNzDZrRQH5XCtidhm92camyjMZGBfmuhSEMw+gV4HsZGKURiS0tkwZ3akiZnM1xH91HOrSQdLg+x0SengD6SnsNyUJWrrIMBtBb03D25DKchI79Nx8FJgzctb6Fjxzfgo1hlFrArnQJM+OT6PgeHtpcEUDPzUzgmS94DoaLRRHYWKR+fAeByZUfH5kkZ33sstRNEr9ocYXGC/JKOn37Re2L0rtS3RxfSDFd3n8h7NBnpGOVt3X/W3+3z++rZm5JtUseMQSsHHlgc29bMyx0Aw0Zzsn9MrYuPIDa8nlYmRzSE/sFKOG00ausAo01pChwHNwFM0vVOA0ypG+RlR9WwBSO0TSIpMr5kw+hsrGG/ftmMTY2Ie5jPBYJyqMjg1iafxjnL5xBaWgch49di0BPyh405+bSOfkeNtdWcOrEIyiWBjCz7yBCutQZlgimvnPXHRgq5jA1tQtWbgANz0QimULB0pHoVbFy8j6kswXk91yLtlGClh1Gr76B6sNfx56pcSTH59DT6HamMpTVapSyfeWfKcgRDQMV+wk6V5GNgtjqGu0qrh6xcPPcOL7+uX/GP33sY5i74Qk4zOQ+28VoKYPZEvCpf/kwttou5q59AvzCNDouRauOpBs6poXCwAACJos5PWwuL8G1HRw8yMwACzDSqlMU8VGoVgLp0RC4AuiJtIF6swEj0GWrw9INnDt7FiuX1nDdjdcjXcxK7oEjjnSkew0xOXQ7Nny7gXvu+ryE1Vx9w49gYGg3Ar+JzbVTeODeL0su/Ut/6o3ITh7Ecg+oeS7MFHlaGwXXkpTGLgsRUUWqITrPFpk1Mx1MAJ12sKorJatA7cmDx7+DUjGPyalZdH2qUEJ0ahexfP5hjBZymBmfRrvGjsqAzXS7DLDZWESzXcPY8BiGirsAJy8e6q3KPDbLK0ikciiMjElHLVbAJnMIbKHSOSpbmL+AQqGIqd2z4OYTNSOy7ZMiLdvD+uoK3G4X46NjkgVAnQajSXnts4Ti72cmyAh48HtNdBqbMgZKWAWMjE5Igcfs7m7PwfGHTyI3NIEnPOP5CKyCALoUsZ4SwKkOnd+VXgVxPKkCkRgY+h0C+wE1LtLVYzmfpqqbXT2bUKWTUP7+Cqh4zW6vn8mcfMcimICuFzPwxEJg59/uH/vx7Ojf1OlvHAyOelhtagG6yRAu12K4LUNAD6jmUGeDzc2CJFviLooJF+lOA2fv+Doe+uKnMJvyMKBzOh4K5U5Ad23OckKUigU5s7q2gzBBTwQIoLNoIDOx2PRhzN6MW57/UgyOz6DS9dH0dDnLmHwn56DvyvPN+0ZMtiQszEAoK74szL/XqTE+w1VhpM7vfhq+H9Dp0yFmTFEiJBumuIni15IVjcd2/YAur7MwQRps10Wr1UKj0YB225vfLzv8rGYoImCUHwU8nFvZ9PImxR5TApLUo9ZnxP+Alb7bxHBaw8m770B3a1Ok/4lUFjNXXYfCyITYYi6dP4fFEw9A8zlzc3Dr05+F3OReSYuhmxQ7M58jOd2XtTUKRoywB5NKRZ7urTaed8sT0Tp/Hqv3fAs/duv1mDYDdDbOIzRqyE4aMPak4GZ7uFRfQfXSFqymhWIwBtMeg6GPoDi5F8hnsV6eR6XOAJEWMnoAyzWQDVNIMqUDGjrdBs6uXMBap4JsaRian4NT09FcdLC5VoVZymLP9fvQKnRwx8IaPnp/BcncXoz5KQyZWYwNjKCDACer61jqNZCfHsfVN14PnXNpxxH6l9saSBlygYWUd7Laiyjz+OaLu2K+qHxBCaAx4G+DPfO7Rex0eVXeD8hxulr/RbZ9g/GQSSa3PcevrO75Z/67aravBCYxhRcXIIzVJU3o6kkkQweZzgrc8oJ0t4PD43DzE9CSWYRORwA90Skjk7bE0zsws/ADFnMkEDlzZBdCOl9D2krIjPrimRMC6EcOHUKhUBKVN0GKc/DR0SGUL53DyZMPYXBsEkeOXSekJp/KQj4Lr9fFUD6L5YsX8NAD9wug75kjoFuiVnecHr71tS9idLCI2T0zyBSHUHP4nCrADJubSLTWJUrVK06jEeYQZgbgNMpIXHoI3A7ZpKgpSCo6NMHKXRNKTtT2pPtsR543ArroUAS3AviOi0RrC7NGBz/57Mfj5HfuxJ+/730YnjuKIzc9Uajfqw/vw0wR+NDf/w3OLFzC7DWPR2riMJq9AEnKpGgpHIbID5TgdppI6xpWF+ZRq9RwzdU3CC3MDp3UnDr+NQFHrmCx6+Q4iaok5rBzMFjIZFHM5HDyxAksLC/h1ic+QXbKuNXCwo90LPPnaehL1bfmt3D8vi8jnS7h6HUvgpUeBIIWeu013H/PFyRy+fpbXgA/O44y6PVAqjqESXvdri5CvEDGNiyAlKWq0Ozszklz8iD3emDQFufYgdvDxNggLpw7LVTowNAEemFeinBLb6C2viCxL9PjM4CXgedzbuojXUxiZeMcKvVNzEzNYmxoGl6HtLsHp7WExcWzMHNFjE7tgR2tt6XSTGLroZix4Pa6OHP6JIrFEg4cPIKeG6Jj8zmhkx8pVweL8xfAJLDZmVkUioNodV3RiDBClh0dmU0GiFAcGjotOO2qiOnITGVzBaGHqcrm2Xp+YRlbTRuTew/ByA2j43OspUyZ2CmSIyXLKKJEdWNf1rn1U74EhCuL9R1Q1WBamciXIaLNpbFQawziDRGNiMS9MQr0kRVMng2EtBRZlsvXJh+tubhy/ZZfTwe9tMdd9xBdM4CbCMVAxgh1ZHwDZqh8MRyW8XkTnttEUXeQatWwcNe3UD35XcykHRR0Bar0MyD7Z9O4JAgxOFCS54WAHsh2Vij4w9Er5+gLzQCt4atw4NbnYGTXXpTbLurc0jDTijWUFTlPximC5XLzqjEjdUMikKMx1457zmXFizCwfVtM/YWVnOEakMswDU6FQnGcyff+c57f48rijN9nu8mOTGdYCEgQ1XPf9nehvMCy6qIMFbgjTqqZa0VSpRnqIOeMh2swsq5imJI9nPA7GM3oKJ87jpWzJ2Dy4DKzyI7txfSBo0JLOJ0a1s4dR+XSEhrNFg4cvRHj+65FT8+i0fPgkWoTPJVIAphhB1bQQTLk/reFXcPjuOWam9BaXoG+uYrHz06g1N5Ac/UUUqku0qMaknsMeEUXm51L2LhURlhPIRVMwPBnYKVnMLrnKliZNJaWT6CydhJ5rYaBpAGtk0BWs2DxIg5dtDpVnFu+iPVuB/mBSSSCAWzMN1FbbLNBwODUEEYOjeJSYh3fmF/BF0570JJTGEEak/lhDJWGsNFu4WRtHZuhg6G90zhw1WG47Q78ri0sCHexwxRBjCIa3nA7N2S/oCWu5Pqr7vjmjB8Xd83xY+KbOb6BdvaYv5eOl33GiBXor5z7/58XTj9bEF+gsSo+wwhWL5S4R64VptsrCGoryCV8cVjb9DMIzSwCtwOvWUYuaCGXzcAxC2h5ZCmobaCYjdSwAnTOCVNJXQB9a20R1c11HD1yRNye2Kkwm36NLk9DReh+DQ8+eD+KQ6PYd/AIWj0aFGkoZLNoVMrYPTYklP3F8+cwMDiEkYkpeQwSKblBv3v3HRgayGPP9BRSuQEBdN7Hpt9F2FzHcIIBNRaayREBdM/Ko1ddx0D7Io4d3o9zDUhXL17kCVWkcY5OkEomU9KhUxehunIKoXwJGuFNlOrVUawv42lX74Pf3MBnPv95ONlhKYZd3cCeXSMYzzi465tfx/nVLQztOYbM7qNocTTvtJHKplD1bKTzGfTqVYwPDWBzZQVLC0u46uh1MK0cWjbjjqnwVSt70mmQRwgp2HNF8CYJbyzkwxBjQ0NYXlrE+QvzuPr66+Hz8OPhHTnX8oilqJHvSXSxunC/JOft2f90NNvsHnso5gKcefAOEaCNT1+PnjmEVrqIJsc3hirS0x0NKepYrKSawYoTW5S7Lt7kpDk5w+zKnrqpBzIOnNs7jUuri6hVt1AojcAzBmRtbXLEQq+xgfrGBqZGp5G1xtDqeGA1kB/M4vzyI1i9tIR9M3MYH55Ba0uH5tgYyPVw8tRxJLMlTM7OoSXUdoh0WqnX8+mkdGlnTp1ELp/H/oNH0O65AugprhW6NeQyBlaWFlGvVDGzew+yuRLqbQcJK4e2o1zKKCQm60TK3aDls8dADQ9Nm0xJiNHBAWFtuPXB4uvcxTXkRybF74LiJ9vn+av0gwIw3FSgIVLKUsrwvtn5NgP3KGO0/m6Rq5BkyFRUserERTgX+9gL6aTOJmXzpGJD+y2C6VbX76vSP/LrP4v6afj48+KF76mQnI7hCaCTpTFDHWkvIR/pvMiQrGSBhVUNg6aPbK+Bxbu+DZQXMJG1kU0oJjmdTEqH3m03hWkYGhyQn71Dmr0P0EXxHoZYbAHl3D6MHbkVwwT0liOAbmZLqlyKAF2YvsjNUjgSArqwcBy3cJSixpNX/u6XVVJ9dHn/2a2+NiqQPG9bTNjf2F05+uSfVYPniS5nO/yJI9cXve1vwp3WXmVGbx/WmQyaVJKbSbkgSWXyJuXf07+aAgS7VcNIBuiunMTp++9BKmFCtwrQi1M4ehNFK21ZY9m8+AAWzjyETrOFyd0HsOfQrfCSRbRIB1IIRVYgdJEKWkj7LWS9OpKBg3yuiGNX34R8aRznHjmJiXQC10wWkapeRFhZgIkmskOANZMABgNs9Tawul5Bp87d6l1AYg6p/BzGZ69GJpXC2tn70Zh/AKNhDWNprupoyCSSsMKeUDqNVgXnlhZR7nkoDM7A8Idx4eFV1BYbyGVzGNs3ivxsAQveMu6cX8W96zk0ugUUHB17xnajUBjAxfImTlTX0cslMb5/L44cOwp0XQS2Ixa5zV4Htk4pSKgELfHi9xXCiJh6ufLC6L8p+Xr1A3D82PgGipWtV36efy/2DbwIogSRflq+/+KMBS/y2Fghq8oQJCmganTQCxIopHQU3LJ0tTmDneMIltoJ+ByrMEa1W0cp4Qgb1NEz2Gp7YmWpMayHFpiRlzwPc8sIWfxj4ewJAebrrr1WDrSuqyFbGsHqZk0A3etu4oHj96EwNCrdd7NtS4RtMZfD1qUVUauTGapVyhgeHkG2MIByjVRnTkxcjt/7LQzkM5jaNYlUrogmB3majlRgQ2ttYFBrybXeNIZ5pcExsuhsrWLEXsbVRw9hvm2g6lBJHIpfNOfnVJ7zeySttJgMKZYkFICgwt2i+DFpIut1kC4vYBgdjBeTODc/j7JvYXzuCOrkdb0OSloD1fIGtjo+MuNzSE8dRcsB3HYVVtpAK3SQSOpo1yrYP70btY0NnD1zDgcOXIUwkYLts0NX+/X8mThOkzgJAQQPTuBgiM9jr4NWrYJdYyOoV6s4fe48Zuf2w8qXIpU8bYL5MykjE3qlpxI9XDj5bRiJNA4efS7qLR9W0sVIKYEH7vkiGo0WDh17KtqJEmxqD9gohF0UkhZSbbIgphitsGBQgB5v07BhIJsQjd5oEhXQ9nULRw7uRXnjErY2LyFXGoat5bFZ3sSBvUPwew0snDmL8eEpFPO7UavbsnpUHCng3OLDWL20jEP7D2NyZBbNLSrCepgcDvDgQ/fCyBQxNXsAtS7B2hNhaqfdlL1mrq+dO30K6WwWs/v2o97qSpc+MFhAp3UJYyNFbKytoVKuYHJiClYqh1rbQTpPkSbXzaJMbN9Bwu/CCm1YGu2zNdiajlq9jrGhQWyuryGXyWBoeAwnzlxAdmAMVnFEAF2MsSL/ROFbyLCIn4OgudzeVxbi/DNn2P3nRf9IT5z+uDXCMzs6A0ShL6ZfUfZ3NI1TDoIqNleF96jF6LTJZDt1ujxaUxDngcf/bv9jxE3PZ8cLdEya+ygPdzPUkPEoilapDi3qnnKk0msYTWnI200s3f1tpDqbyOpbSCdsEcVlUykB9HaTDpXfC+hkADsUyNE9jo7hrRD22DXIz16Lkam92GjYaLoa0qVhuY8JmuzQjUivIGfiFR06dR1xQXMloMsZ21dU9b8O6rH0gXAvWymOz+B4I6DdphYkssSOHTKptHddlfUgATQq40LO5xf/6l/07cbH9vOKfibIig9uDDhXpFpxnsPdwGzYg33pNNbPn0KjXIGfyKA4dRjTh69Gz3eQSvoI28tYmz+BjaVlJM0iZuZuxNjeo9hwXDgao+9MGE4bmd4WdqcD7DJteI2K3LRzVz8OlTCDS5Uado0WMKC3oG+cwGDYwEAiQKu9hoG5DHJ7B7BVX8FyuYpeMIiGP4yyO45WOASrtAthu4d8YwO77BpmOpsYLxbQ5kGZSUPzm/BbZWzVN7G8uYWGl0S2MI3apoal0+tortZx5Mgh5CYyaKe7aORtfPmRc/jGaR/Z4n7MlEZRsPJC6SzVa1hy26gnQtz01NuQTmeQJUnWc6RD45Nmc8eXaVoE9CsU6lcC+H/XnyPZ22P+9rxKmI7FeRIPHc4HuWblbi0hrXkYmZzGas+StYpiLg27sYlEZ0vMMzpaBp0gia7Pr7eElpTgDApw4COZCJDUAzEKqWxuYM/0DPLFAdRaLkIjLYxAIhGiXV/Bt+78OgqDI3jiU54u6vdajRoJAxRVphIhvF4b8+fPolQawNT0rOridQv5fB5f/NwnUcymsHtyQrp8O5GRApaCNbeyjJxTwczMjKjLyz0DqcFJtDeXka2dxjVHD2MdJSxVumIvycwC7iiTck9Qsa9aJ3VDRkEnQrtHB2PG72LEbUCvX8LkQBoPnHgEy00fR2+5Db6ZRrdVQd6rirr7zNImUmP7MDR3E+o9HxrXqVIamn4LJs1xuh0RAHbrdWxtVjAyOolccQQdV4dHwRtHEZJUp2I9lbuYivy0kswqaEsBlU5qWFtdQbXeEjYjlR+E42tK4CevNxUMVFhzLNbEwpm7oWsW5g4/Cz2H7o5tjA0mce6RO7G8uIzrb30B2loRNSOHriiae0gGAQp2EolAh80db0aGqj4lOrxU4jP7INMIxYLZ0HxhbfZOT+Ls6RPodpooDo7CTeTR7LQwPpREp7GF2mYZw6VJmIkhdOnFalowMgkcP3EPllYu4uqrrsHs1CHYDRO6ayNn1bCwcAql0SlkS6No0dWNojZqH0IfQ6Uizp05KUFU+/bvx8zsPvFPSGYLaLdqyFku8hkDF86dF2OSyckp6EYaQSINh2CVSMvuM1dmM1RA2U1YsJHRPZnBl1sdjIyPy4oli6pSISeNU6XWFqZTSxWj10+FOAmsy+vHVQ862+14rP+gNzK/H/VL/Zneymdm2709opP7bFz70IJiXiOkkcsOoF/ZqfaP/76nYxVjGQOeDnRNH64UcIzuVlS84bNL5u/oQ0tr8O0aRqwQmXYNK/fdA1SWMJBuI6X3hD1ghy5NZrcta2ucoRPoKFS1fRddl2n1ytO/6zhYtw3UCnPYd/Mz5Hnm2lpPY4qJMpfqdDqCb3yWOKZSLVDcoavFeuWH3/ek/AAvglzzlyXl/QBf/H0eqv34W9+zrX9V0z2q93aAfRvMt/froptO1WTodNrYPZRHurWOlVOPYOXiAtqOhsG9V2HumutFuUhXN7RXUV48i0sX5rkajKnpY9i1/xg6mSx6zKvl3MTtYoCArrcx4VcRtGoY2rUHU1ffinO9FE6sXsLoWBHTwwlkmmeR625ghNVdax2DM1kU5kbhOnUsVurY7FpY6maw6AyiHOThmUWsnDyNmV4bz9s9joPNLYyaBjpWWjocy7ARtCtYubSC9UoLHRSQSI6hvOpg9cIGtK6DI1cdgF7U0c64qOc8fO67J3H/kolkZhozA2Mo5QfQtG1cqJSx6LbRS5m48QmPRzqVRpYxg46HgGIyGrFEgE7jW1Kd//+8RQrN72eD9B/8UKzWpXLXabFrIKX5KLib8CrLcmCN7JrBctsUGquYS8Gub0LvbmFkeBgtpNEJLfR8A0EE6EqtrxTuBPOk7qO6sYqtjTXMTO9BsTSEZi+51A3gAAAgAElEQVSUjG0BdIM70TWcOfMIssUhWS/rOtwhdkXU6XZbyCWVqGn+3BkUC0Xsmp5VBjS6iUwmi3OnTyBlJDA0UEQynUMrNKVitrwO/OoKcm4ZM9MzWO0a2OhqyAxOolVeQq52BseOHMKmNoClSk+MW7jnzu7c9SNAl9MtAvQoqGL7zgpDpAMbA14bWnNDAP2hEyew2HBx1eNuQ2Cm0YsAPeC61uIm0gT0/Teh3lWAnkpp6PhNcR0M6AVvGGhUtlCv1DA2thvZ4jBajrYD6HJcKlMScT/jtgqFmknu4reQMkN5X11ZRqPZwdjkDFL5YQEm7t4q4VG0esVUvbCJi2fuEWHrvkPPRKfLFSobowMGzj78TayurOK6x8WAnkWvD9DzMaCz4LrMcURdk3FwCOl2WiSb24C+C2dPP4Jep4XCwDBcI4cWAX04hXajjOrGFoYGdsFIDKNnkx0yYGZNnFt8BOXKOvbvPYCR0hR6de7te7C0SwLoA2PTyJRG0eY4I5lWIxQJ+7BQ3ljD4sV5TO6axODwKDqOJ2tNvW4TmUQXhYyB+fMXJH53ctc0tASTMCzYNN9JZtHq2CKGZHGpOU1ZV0zrrrgBljsOhkfHEDpduU4HijnZIKrUWoCZke0GV7NEDBo7EYoGIkp2p+MiAeqxvCmYJl8TX6Pqu8g1GqGCKrDj1yT+++hjSLEnzXF2VN3xz3Elxf7oP58Ip8R2l4DuiXseZ+uaWOaavvLHIKCDsdlOA8NJH+lWDWvf+TegvIjhTA9pnbvglwM6O3QCOt/+PUDvDB3A3huehpDjET+BbmiJ5oTsWrfbRcrkNpSy/o3vnjjgRyYW/2VAj8vYx/IK8mtUqM/28/4Tb3lXXz1GMFfLarLKFBkWqCorsgLato9U9Eij08bUUBElu4vawkUsnZ/HRq2J9K4ZzF5zDNZADmHQhtmroldew9qZs6huVDA4NIXpQ8dgTk6Boy4OHwteD7uDBqa8CsY6q9B7TUzOHUXp8OPwUDeL46ubGBwvYW4qjWzrFMzqAiaMBNrVS8gNJzG+b4ItBipdB/NVD6frAdZS41gP0nDMNL7zla/hKIA3PuXJmNvcFMpNghLgiJlO2K7jzNnzqLYDBKkJtHsprCzUUF4rY6yQxaGr5tDSO+hmNZStEJ/41v1YbA5AN8ewe3AMw4OjqPa6OLG2gtWgB30gj2tvugkpw0TWV/u3omg0dHRNziV529Mk4rEBupyDj+1Lo9dfRT32izp+kMtKvpRzJsYRUpmaCIRyJxAS0CkyWmwlULdDFLPs0MvQO6S+h9HW0mj7SfSCpKz2yLqiFI3qsEomfFi6j8r6Ci6tLAmoUmTXovW2kYNNaRYz6I0ums0KrEwRmpFEudoQipxWs9xfz3HY69mYP3sG2WwOU9N70GMXzWXFpIVAbCQ9Ud6TGq05yi42jZ5oAbL2pgjmVroJrHeA9OA4uozorZ3B0UMHUNaGsFztCYjHgC7iJYNq/DjlTT3H6qDcibmwAhc5vwOtXcHu4QwefPgEFuoOjtz4BMDKSNBI0a/Btzs4tbAugD4cAbpOQLfoHU6XMgJ8D2kjgfLaGpqNJqam9oomgPS8dOhMTFTp0nIIbQM6lcYEdLeJTJKMG6OBlyQgZNfMHIwUO3RD9q+5jmHq1IFz3t6BETQxf/pupFNFzB58OrWrsEwPI0Udp45/HZsbm7jmpuehrbNDz6IniXvs0EPkHVN22ntimnOZUXb0XMVMDX2FVIeelg59F86eOiGAXuQao3TAbUyMpNFpVlC+tInB0i4Yxgh6rkmjSVh5C+XGCro2gX8CSS2HTlVHwUogtOexuHgKQ+MzSAug6zBSXEOkCIwbAcoToVGrIpvLQk8yx92DmcrCdzpIo42cpeHihXnxzpicnBb2xw2T6PkMf6J3ggJ0Gf/YDaR1B1ndk7W3cjfE4PAYNLeL0O2hVMjC6fVQbbSg07AomZPXzwMtSRkoo/pqCSAhg/pfBvTYt0wdA3FpsO3LHo1B1PV7+XkjjZ/O60q99Qt7pTDoY3Qf9Vzhui59I6RDDwTQ+e+wQ0+5OsxAhRDR1ghpXgdV6dBTzQrW7rsXWnkZEykHOZ0rlYF06FSN89r4zwF6Av7EVZi+9kkyFpQOXZoMigXTsHs9GbnwuZYZOkdDUVwqRXHqLS54fpCTM3q+5El6rKdvdKJEON0H6O+Ojpi4M5fLZQfQZVUpTo3m7I3+xeqX4PyGqwa67SJTbyPZsYVyv7C8hE7GwuRV+zG2lzuWTeR8GxYr0gsXsHz+ApKmhfG9cxg+eEQFqHRcDAQODqcczAYVTLSXkPZtDM4chj9+GCe1SSzYOoojeYzmbGSqD8CszWMqa6G6voRe2MXI5KiszDlmBksND2caHk57CWxoSejFEu776ldxVNPx+ic/FbuXVpHodeFmTLTcNgZySfjNBh5++Cw6bgpadhprmz0sXlxHt9nAob0TmJmbxKZdg51LYSUM8C/f+A4a4QQ0fRBTw+MYGh4VQdwDi/MoGwHyk2O46uqrkYSOnKchwTaHFpB0nTXpBx0gyRv0vwDo3OZ5rKAuHbHQPj/4xaiuRYopuZPLIz6JNPdE/YoC9ISH0V0zWGwbqPcCFLMUbm0I5T40NIiOnkUrAnQ6vBHQpVYVQPcEzK2Ej/rmGpYXL2JqajeGR3fJgRsQHAJTInxNtBBwNhkFqtQabbF4zWdScNoNZAwVl3v+zGlYpoXp2b2yq86VInYnKSrYmZ2sc1FSFzaBM++sZiNorCDVWcO+fXux0tGx1vIUoFdWkaufwZEDc6jqo1iu2EKzWylS7jT8IaAryn2H4YoAPQ6sYCcimpGu2MvOjOTwwMMPY36riyM3PB6alYHXqQug0/3t1PwaMmP7MHLgZjS6PgjolkljFhua5sIIPCS1EKsLF9Fp97Bv7hAMiuJcwI0APUo+jzLHSCnzxaeRjIbQrYvWxdBdLC7Mo9vzMLP3MHwtB1dU/MrqNaFxL7cLPWghETRw/tQ9KBZGMD33VDSaPrJpYDAX4sR3v4p6rY5j1z87otwjQNd6SPoRoFPwlKCP+pV53CoJkGBK4S2ZFlL9dLLcOz2FcwLoTRQI6LqFdq+NybEs2o0KyutllIqTMIxRMbrp0qwty9WnBkLNk6Apl4GMbQuDWQtu67RkritAH0OLtrApelqwsGOhQwtRRmqqUCFxfSOwmimEbhcpryGOf/MX5mEYSVlr4+YOR0ns0LkOxxVf06D3pQvNqSOX8JBJuGi1u6g6SZSGRsXKVydjk8+Ka1yl1oCZzougVL1+quAUhkVYLG7sxwDz2O5flaamGreYao8wZqcA7fPuE5DvA32JnDUu98G4EshjY5XvC+gc5+ghuslAKHdelKTaUx5jZ1U6oqLcydQoQLeaVaze+2/QN5cxlQ6Q5fP6fSh3/rvft0OnNd3UNdh17FZ4egodig+1tCR0JlNpOD1bTIVEsyC7+GyAFD7KqnW0sfLYIfmxvW7xV8U/S//asfbjb33vNqD3Azn/X47s6G/F3YpHoDi6EdADMRRwLAP1zRoyFRcjRg5OvYWHKGRKe5i98RCG9oyj02ygEOgYZMrNygouPPIAuu0qssND2HvDLdDogtV2kHc7uHHYwLFMD7t7yygweKMwiQVvEKf0Wbil/5e9N+2S4zyvBG/skXtW1g5UASjsAAmuEiVaoiRbbtvH8ozsbvvD/JPudvd4/sTMnNOn2z1/YD7M6TOnbUm2KYmSRYkUF5AAsW+1b7ln7BFz7vNGVCYgAhILkCj1OO1SFQtVWZmxvPd9nucuS6jWy7C9NTTbH2AG25hvGtjavCvubDblcifOCDu9G5nYiIAbQYhNvt6pGm5+9AEWfR/fOnUGRzf3MG/bSGolMZtpOCb89gBXr95HmDUR2Udw68Eetra2YWghXn5uCY3ZMja9LqJGE590Pfy3ty4jtpZg2dNYmlsUPfC93R188OAOhjUH86dO4MzZczCiVHKTHfIRwFSmRFXo1JPKHOlwJ1b4ME8B6Cof+vCXI98LbS8p8VCAngqgS2XLCv3ocdwb6Ohxhl4pwe9sS8t9ZrqFIcoi9woyV1ruLIdEP0l7UnYu9EQkPl5vX+bfi4uLmF1YhpfQ0a2EUcKWOwF9hCgYSfgOtaP0SeciwnGlkYYokyGNRKo6Jrgtn1iBbroIM8aUZrBNFzFbqKYmUpRBQpcsS1Xo3VW4/gbOnDklgP6gGwigB91N1DrXcO7UCnrGkRzQ2XIvIcxn6ALouW9DsR8vqnPVdue5IxB7MOM+Vubr+PDyZdzcHuDCK6/LBiX1ephKu4hHPXxyex3l2RXMnfsSBh4rvaE4Z2UmN4kh6JBLzf2ta58IcfW5518SJj99qWOGK1Fmk8uOxFyGDnG89uCIc18Wd1CyeexHuHP3FoIgw+lzLyHKKogTBehSPWk+dBB8etCSLm588jPMzi7j6Ik30O6EaNZMNMoJLv/sO/BHPi6++IePAHoAO0lRZ4WeAZ4R5ZXZGEoUaKhKlK8t8oZipsJqiRU6xyT+cIhGq4VAs+CFHo4uVjHo7WN7cwfN+iIMAnpsS6xpxhAYU5nAaKmGcJBCD2uYqbkIelexunodM0dWUG4uoBeQ+E1TkTzYJ41ks0cZLytqArpVKotvgpEEKIU9lPUMt2/fESe55ePcMOrwCeicL1slmYlTeqcnHvSwg4aToqJH6PY9dOIKas05Cvtlg9eqlcQ1rt3rw6k0kBiuADrPocpwV1UhXeLkKxmPHu5RjFaLunz8TOOWu5JZ8vFw210YD5z/UiGhApc/tUIvJFif9gp5/dFPn5JlVuihBF0UgG4oQCcjneZDToY46GKGgD5oqwp9Zx0LTooqW/KPqdCJX08CdO3EK5i/8BoCjkg4P9dL4jHguBXZ6Et1Li13Nd8/uDLz7Ablhzy5If0M5yI/cYesp2QVUR2D8TNo/+bf/ycF2UWrPR/6F7QIkS0dgLnsS8TxiDdbZGhoawmCQYx6x0YrKyPsDXBr7RawaOD8Vy8hq5nY29mDM9Iwb5WB/Tbuf/IBtjauI9JSnPniV2ROzqQha9TGG8eq+NKshuPRKho688lr+Nlaio+TE7Dmz8Gl53nnDlbCmzhRH6A5k2B7f03clYajGMeWzmJm5hjizMHQsNErWdhCgL6TYm93HU63jZOGjfOahdMzcwhpPBgFcDm32uziwf0+Yn0G7bCOa3c2EMYeppomLp5rIdJHaFPq05zF2/fa+Kef30FmL6DRPIpji0elHXd19T4+3ngAzDVx7OJ5HDt2jIbSqHg0sGEbL4OfRRiyuqK1Iq00D2I7PsPFkLe/uCgedkNAMGfL7rAVOm9qVsc0Wwi1AtD3pELngjW/dEJY7qzQ62XnoEKfmZ7GIHMF0EOQQKQAXck3JL3+ANCZNnb96hXMzy/ITJctscgoSaVO5UXJDMXLm8pczjWh20JmYfuStq/cZDh6hmsfXxaizIlTZyTcJdZMueYcqyr2swR02s4S0GkqQuvSeP8+KtE2zp47jbWRhnttD25rAVF/C9X2Jzi3soK+dRSre0yQe3iGTtb+p1boOVgpwIqgiTxzhFOLDbz/wYe4udXD+ZdeE4ta+H2QWx/2O7h68wFK08excP51DAMF6JwvpybZ5wEq1ETFIT7+4H3R4L706msiVRvGtDPloqiMMEQOVrjFZTq01BEJGpK2mC3RGObWzetinnLxudeQoIYko+WpqtAF0LMBkHagpT1cu/JTLB49jcWl38Ne28fMlIOqE+KDn/wdkijFBbLcSYqzKvCkCxPAOajQM3hmOAHoql1UtHYVoOuPADor9Kuq5T7VEv5NkPhYOloXQN9c20ajsQjDUoAe0nqXLVnHh872Pn2DQwsupmQc43U+xubGLcwtnxa3sK6XIjNK4k8uFp3sREY+XNfGkLpxmpdUq9J2LxlA2e/BZgfo1i2xFj5+4jSCRBPVB8c64oCYZgLoWjyAHrQxVQIqeoh2d4Re1kKlPivhWCSVtmpl8QXY7/ZQosKA7Xvq2TVLOgPKBkpV6QKieV75Z1s5ii2m6s7xujjo8rFgOwCa8XhovCmdAHjKjOkDTILeYwD9Sa9LSHWRGrnQWCaUCp0bcQ2lSIdBjwreJQTskoY46GHGBUrDDjbe+Smy3Q3MuBpKrOAfU6E/CdA3QwPW6S9j6uwrCDJeKy5ioyymVQR08p2oBnkI0DkmEKzM76eD+NnDnIE8dOWQC7Dqrj68HdC+/df/VZaYojqfnJ/LiT64gNgKVexYdZgTyfTdEQJTDeUdG0YnRQk0uAdKp1zMXJjDTtjB+uom4q0Qc2YVzTjB3oNreHD3Xez1qK09L77FtA9Nelv4+qkGvrbsYjm4h0oWoR1W8fa9BFeikzDqp+BEKRr9NbygPcDxRhvuvId+2sXVm6vY2hlitrmMemkWqa8hNS10tBBeBViN95EJ274HezDA68srONmaFS9kl1PBvS427u2i37URYRYP9nVcu7uGesvF0lIFx5ctbLTvIyi5SKaO4DsfruHnN/eRGdM4evQ0jh09hmEQ4L1b13BjfxvlE0dw8tJFzM3MIhuMUB7FqGRKB+xlIQYEdMtCltLv8JHYo1/x2uCplE3tr/jzj/4Yb1cyTB+9KH71p1O2l6zQ6btX0lM04l2k7VWZEy4sncAqW+5Sobvw2lswvD3Rhw45fWSFXgB6LuPgxIzBE44eS4VOWeQnH3+Emdl5HDl2ErFell30IDIkvtRMRxLCwzZ6Rk2taYu7ElnDDF6xaHZjavj4w/cReD5WTp9FtdGSMJjBkJnJTURBApM+0oaFIYOCLAN2OkC4fxeVcAvnz5/Bqqfhzt5IAD0ebKPS/gRnTxzHyF7C6l4oJCqnVJaWO9vvBxV6sVmThbJou+dfczFMh3A0D2cWm3j/ww9xfb2Dcy9+UbpNetDHTNZH2Gvjyo37qMyewMK5L2Pop9CDoQT4kI/BIJF6yUYa+njvZ29LJ+KLX/49CRzxSDoSMFDyINVdI9Qn0FIqLEpqaUracEwfUdjGjeufiCnL8y+8jlRvIk5d1XJnKAg8aFkfWtpGFnfxydV3cOz4ecwd+TJ2dkdYmKugYvl478f/XToA5577BgZaA12z/KmAPqKahdZzefXD3+FDbVTZQSGgj+gZllfoS7hx7SqCYQHoGsLEx/JSQwH6+hZq1QUY9oLwMygLCxBAsz1ktCgRIK6hxHCWcIjh3ofY3r6LIyfOozZzFF2qV2k8lHDzrYtLGOVr9XoFPqNYKa8tldEZjNCqlFD2erAiHzdu3FCAvnJGjjtVH9yoigGJGHUxLWcAI2yjVcpQMUJJVxto8yhVZ6lDlBn7VK2Efq+Ddq+HEo2UCOiahUgvAH3cvVA7tIcYhb/6rZvX3GnOXxiP7SYY7fwZ8anIOVQHaWkK8dlRcJKhMO4flWQdmJE9YZwos3ImQ5JcnRvLSAAkSXGRIYDO6poBvlpZRxL1MetqcIddbL77MyT7W6hXdFHEPI4UJy5rj2G5b4Qmys99HfVTL2EQG1IosPtHm12S4sTunG6FUqUr+9tx8SviT0jQ/SF7JGrjetjVO1/3Dzg5+R30Z//hb8UtIN/3FdSHg0WeDlfyr6kCdMkIzr/mzslzMlTsKfj3IgzXh1heXMKFV8/CPW7BL1PCtY27d9bQfzDCjF7FIt3o2g/w4O5PsL61hsSawitf+QNEponR3iq+fraJb5woYXl0G27gYZS2cHnTxo3kLCLnKAz6QEfbeEG/jxlnHe5igMRNcOPeLh486KLqLsBEBaM2U7h07PsdlOerWB1toLVYg5b4iLptfP2FF7FQqkL3Y5TNCtprHdy9tYcobiHBFG6t9XDz7m0cX2ni1OkWZmdTXL9/HWlzFunUCfy3t+/ik7UBYtPFydPnsXz0GHZ7fbxz9Srud9uYPn0Spy89h2ajiag/hONFKOumjCz8NMTIINudmn8up4cH9KdpuYss8SkrdGHBcs6VaVINV6I2os662MDOH13Glqej50Wok6TWplqgjZlWE35mYphY8HTlTZ47VkzM0JVsjXPRK5cvY3ZuHkvHTyIzykiYDBZBJSkN99Fo1ISFPfCCXFPLyjORmasu9p0aPvrgfVDTeerMWTRbs6IZHwzoC1BD4NPekZWZCU+zYTv0JVAVesnfwIUL57A6IqAP4UzNi7yx2r2G08eWMXII6KzQM9hu+SCcRQG60tHmWDUG9ALYNWrBh3A1H2ePtPDhB+/jxuoOzl56VXzFSZRqaiME3T1cu34LtdYSls6/JsRAAhM7FBlZ4GEgQUpJ4OOdn/yzWPW+/ntfhR+n8FPlaiXV3QGg5zIcmROX5ZpMo54Q2gK/g2tXrwqAv/TS60hAxzUrJ4lxhk7EGyBLusjSAa5ceRcrKxcxv/Aydnd6OLJQRcn08bO3/g6G7uDsxW9gpNXRoyZeNo8BOCWoRIy5BHyTgE4xkYQ5TFTnXOyKCn2kWu62gZV8hu6NBmhOTcNn0lcWYmmpgX5vHxvrW6jWFmBYCwgSW+Juw0wBepoy4CVGozwNR2vB77XR3vkYu7sPcOzUBUzNLaHn063SBq0EJMWMRpX9LmZmWhKwQvMj6pj3uj3MNxtwvQG0wMO1a5+gXKnh+MnTIvMLuE1iomAO6DY3jGFPKvTZio6yHmCvPUSfllTVGTB6zjVSTNUZ9dvBfreLSnNayJ8Ec4K6aq8WRVbeAhbbyUOCQp77XTSSD9jsMqNXXQB2L4sRqyLkjat2M4thxT4MGmUdAHchPVTOcgy5GT8eHg4wTdPOHYsCyhNFh84AIDLcmbpG/hav2wx6iXyGIWZcA643xOp77yJsb6FR02GbRNoJUtxwiCxO0GjU8yjoDH4cK9kaZWwiW4uwGZqov/ivUFu5hEGYKa6C7mDgk/RYkiAf3hvcWBbMfzWmUHN05cShNhMPa7/UnKJ4t+pzQT6Y3Bxp0Hj+DgnqBWpPbii0P/2b/zPf56kbapLnyBsuZnwm50WyW+UL4GtLxVlOIzu8xh2VjnRYxidX7ok5x+9/65uoHatg1+sgMAx8/NEt9DYDtKwqnGCIuHsfiXcHYTDCnVUP88fOYf7UCqLRFl5cAP7wZBWL+59g2XXR75dxY6+Kj7xjGJizyqA/3cR54zaONDqwmgGGSYBOD9jdT9DZp2WtBV1zJRkuyQKECedRdJ3qIPL2cXJpFudPLMNlq3UUw60ewYNbPdxfpxzlGO6t7uHW7RuYblk4c7IM1xnArSTYGXrImitY86r4f966hZ1IQ3mhjOe/8AJKpTo++PgaPrp+RxjfR0+dw6nzz6E39NCo1WVU4A0GiCIfTsmGxoxr8bHOd3qfaW89/uFD3soHT3DY+Zu6RNXlzIWP5hs09qgZsZieeIMezl+8iP1BgKGfx5P6Q/g96oRrqFUrWN/tIasvIdRKB4lxcpGSXSyZzym84RBvvvkm5ufn8cXXvgQ/jCWdrd6YwsbGhtjI5k3DfMecH5EJZki9WsWP3voh7t69i6++8TUcO34C++02XLcshjA0TJH2NXTxchbTF40s91VUgm2cPLmCB/0Ma/0EtbllhN0tuHtXcOr4EkbuUax1mFxGqZojftviDGbZAu5kPhczLlUMTVTqdGlDgHi0j4tL09jdWMWP/vmnePX33gDKTXhhAJeVy7CN+9c/Rqs5jWOnXkTXNzBKK9BJnEs8qRJU9a+evzg38h1pcxdT+3xhKQiN1DEnCSzbkDkxDUXoA08CtaExxtdBuVQVh7t+v4tqlWZNTD/zUXJ1bG6t4s69mzh54iwWZ04j9gKYWg+z0yW89cPvQtOruPDCH6EfOBiRW0/llREgizOYETPrTUR6gEyqnKL9qCpz1TOkwZCBNArEJW7pyJyERt29c1PGfo1mC0FsoNPfx6mzi9jb38b6xjamZ44jiurQzYZcLzSf14whdJ3Hm5wVB0ZKSZOGd9/7PoajLs6cv4ATK6eEjEbhRrVWF39smnaoR35ci8tLnifFbLWETz76UNz1mlMtrJw8jdrUjKTcDcNE7EbdckmUFo4WAqM9lLIRZqsWtvc66GtNNGePoru7KfPzhZkp3Lt3D73hSMySJHEib7krzXjRT1Ukraer0HldKAtT2n1zA0UXOtquEKxZeVNhQFMf0b2noWSwayldNZWnO11EJwG7uP4OWPIHs/fJGbz6Ws4zSbVMMaOCrWDsC7eDWMMdRwabkcpphLJloGbq6G1vYvfeXWSjDsr6CHoyQlmULVXJy/CHI/mdeq0m6wrBm91Tn9U6U/W4kYwi8TZZfO3PENc4olEhOuwUc2NfeNxzXKJAPF/vJopfgfSIvJNcA5CbzlCqqvTqXFMUeZGbEol5ZmdMPvODJgwP+wB8FhiYJDIWv6f96f/2v8v24gDKi12yXMPqoLL1pKz/1LajUDrRovWLz82hUbbRH2j44Y/fQy9McfELr6Iy3wJKZWRmDVeu3kN7y0NZt+GGHrLBFoxoS8IWvv/We7Abs3j562+g4kZoRqv41sVpvF4eoemNEI0quPpAw1V/GVHtCD0voQ9v4bRzF6ePAIE2ghcnGHo2Rl4Jo6CMkW+K7SNbZCQOGdoIJcsTRjSrhyNzNcy3arCZjhRnyKIybm9o2GrbGIQ13Lh5H/3uOk4fr2PlCJVZe8jMCHs+YM49jzaO4M0P99DVLEwdr+LY2eMYeCF+9JN3cfvBFir1GUzNMeyjAcsto9ZswKLhAbWmSQTbMWVBCqMQmqlacr+bD5o2MEcZYvuaUJdrZghHfQwF0C/IwjQceVI1xqGHUW9fIlGbFUcAPa4tS7iJXG4TfvaycDHUxDDw0UcfSRraqVOnpMpmG42xjDSQoa3qL3sw9OL69evY3t7G+fPnMTU1JUEGLgOI4kgiOh22r2GIHa1jmaiS5d5ZRTXYwelTp8QmcgLKoagAACAASURBVLUToTpLQN+Gs/uxELRG5SNY7ypA18WQhBawZOAT3HnzcqSi7i7VYptku9PmNkQ82MPF5RnsbzzAT378Y7zy+leRVVsYxomQQLu767j5wT9jrjmFC8+9KmC+HzdkvqpprKCKlvUvHoknGXuQ1BRlgfh1m7olmmBGevKzqZsS75uEoTi2xfEI1YqNJPEkZdG2dWxsrmF1cxVLi8dxtHVMJJgle4RaVcc/vvk9OOUZnHvujzAIbPhkCLPHagZIYi7kdehSEQWcUh+sP8XxKZjcJMURSEaDDo4szqLkmLh395ZE5zYaUwgjA91hVwB9Z38LawLoJxBFNZhGQ84H8151YwRNj1TmN1lySU1imm/cvYresCvmQUePHkW73Rbtc5Vz8hElgeZjLy++xopjYX31Ptr7e6jV6zIa4j3PtjsDcfhB1zn60FN7ro324FKRI4DeRl+vozm7iO7uljgWEtDv37snbnRidMR2e8FyPwB0NfJ8WkBXWwO+P7U5EUtZaS9H0k6ngRBHXvy6+J7Mk3PWN2fJic5hSEHWG1fvY0Cf1LFPzuTV1/Qxl9ch4KdMWwq4K0i/Nn3PY45KDJQNA52dbWzev4/Ua2PaCaFHQ7i2hVqJ2rYYwcgTQOc5JLj6EavzSIA8ZscGdJyM0U5czL/8x0ir83KeGZtLUCcniGQ8iXJmslrxurjhEL5Zfj/TAp2GS7KvUoNohskcsM/J32D3gl738kGpITf5/AVyIChDPPzI9dMuTO1bf/N/CLm42CHLwlPU7AXSqI5GIW4QUOeN4aCDr7zYwOkT04Bh4/2PbiA2qpg6chr7vonMmQGsady6vY31BzvI2MpgYPugJ1nm1LR+cuMyhlmMr337z9FsWFi7/I/45ska/upsA+72Jkpo4ModDze9BaCxhIiRp51rOFXewHOnpgTMe16G/oj+vA2kxjSCxEW7N0JvwN32EI7lA8kuak6A5YUKZutM3A3hpD5aro7tzR622i46oyruro5wl7Pzko7nz89juuohCHfE83qolaHNPI99HMHP70ToZS70so6jK8tSif/gxz/BndUNtBaOoDY9Cy+OMbMwj2qjDrvsIE4i8W82aD+U0QAllOzh39WHLCuZIbt7Beg9VGiYM+pLm/LchfPiktUfcN5rCnmL2vDpellm6lv7fYTlRZVW9pg8dy6GBXATxGn2UATGFLnsTzp+BfhzcWZ4AZ+DGwXO2SVRK8/cJqCzAvoFQA93ceY0AV3D/f0Q5ZklRL0d2Dsf4cTSIrzyEWz06MetkqsibhA1zvddAXTaahb9t4LsNa6XCegRouEenlueQWfzAX78ox/hpddeh1abEclVuVpCv72JWx/8FLNTTZw7/zIGsYu9uCajCsrMngToT5INEdDD1JfgEMugO40OFl9sA5oGv2dg2OuJk1xGLkLJRBgOEEcjuCULm9vr2Nhaw5H5ZczVFgXQq6UAJTfFP/3gHzE1cxwnTr3xGECv5YAePgbQFWgpQI/Ele3Iwoy8lgf3b0srvMYZc6SjP+zh5NkFbO1uYm1zG7NzJwXQda0m54OArk0Aupba0LM6ssxAZ7SHHu2rZ2dlo1cAOi1Teb1MWpc+ep2xwmRngwmTcRyiVCpJGJXkZbOVSj4H58SugzT0UGIq2GgfZXiYrVnY2NnDwGCF/nkD+tgNTQBb5sYK1INhR74muEvlLttepXYiWHLUpgC96EONATyfOB9otSer9qKSpzxQsbXzxn7O2lbjIbUBJqAjDOHoGhxNw/7mJtbv3xMr6aWmDiMiQdRAmZkJrMLDCA69PyoVZVeeJGL4REBnhR6kbMFHaCcOZp77OrLKjNwDTL+MGFHLTRz19Rw3534SBZt80nSNr9DS6Y6YM83p9UAlQv6ZR4KbBCEekqlPUM9Z8fTb4BafnTCV1vVsHtr//B8nrV8PCveJYb0S99MFSUz7cykOF0VX28e0dRfPnZtGqeZirzfE4onn4DZO4uNbHvxsBm79GDa2+nhw/wG8dg82zVV6PiiQZTtxZsHESA9w5stvIE59vPfm/41zbh//y/kpLAY9TJtVrK4HuDNswjPq8BMfCNZxqtHGmaVpZOYU9nsp9roZRlEZmjsPWA14cQYv8rC//wCGxozmu2hVY7xwbgEtpnkOdlE2E8zULdy6uYrdroPu0MXN2230uiOsHJ3BiaN1aPEm0nQAzbEQuTPomsu40y3j4w0DncBGb9jH8ZUTKNfruHnvLj65fQua66A5P4vMNjC9MA+74sJwmPATSwtGl5BnsmeVJOZ3tUAvAJ2XMwE98/uoOTr8YU+IPWfOnYUXROgNBgLolLgR0JvVEhpVBzudEQJ3HqGuAH2yQp8k1RT5AnSAK4INCp/7J+pc86qfP8tKnq+BizTBXAXOqOAJbjTIcuf7GUQ6XNvMW+5rKHmbOH/unLD17+0FKM0uIRnswd7+GMuLc/DKi9jqMxBGlzZ7EPIGNmHZriwO3LkXY6zCP2VsLsMdeyTX4vPHVM76j996C5e+8Bq0+hxCJrZZhhjM3L/yHmabDZw8fREd30Q7qQN2GRbB6ikq9Dhj9cpZMQFdk3Y7G54k1nHMxmxpmqIEwVAc5Viha4hQKttY33iAe6u8/59HqzSHoN9FxfFRr5t468c/wMLRs5hbfOWxgK7pNlKNLXdFOJrsYBAsVVSoSnUc9juYm52C6xhYX7svgF6t1gTQh95AAJ0bjNXNbcwvnBZAR8Y0PyID7d+GBxU6Mht6WlftZurBRz3xPOfmsd/vS4XOr4ts6scttcUGjZR4vh7ZIGaZ5G9TJqhbjnA7HMdGQltrPYHut1GGj5mqgfWtXQys1ucK6BJfnI842EovkvgI4vyIvb4C9wMwVyYrhZxN7I0PVrCiAle+Jepf1PikGNA9LH9jh69oT6ufVFyPsYCOUMf6hzkYEgyUZdjb2sTW2hr0oIeFSgozHsHQNDGVMaXbkEluB50gRywAkkySHBmcxIk+v2bF3kttLF56A4k7JRu3mJt7SovZ4qcVNbvTJC4r9tiBZl/VuWq94Ia9GKsJFyo3cDqo1LkflclBUaXnIWhyzcud9pD17tPCuvbnf/2fJuf5E1M4BTP0tSaY842OF09NQMlFG5Z3GWdWXFSaBgZBgCMrz8OqnML1u3RJOokQU+gNQzx4cAuD/V3UuaMZpoj2aByS4bWvnkRpvo6wsYDt9i6uv/cDuDtX8GfLJt5YrKPpB4zSxmrPxmYvgpcy0jDGypSPqUoZ0BfRHdjY7wP9yEVsTiNzmsiYZ2uk2N6+jcDfQG//OuYaCV69uIhmKUEy2kfVJfs0wdVPbmNrN0Onq2N7i2lRTZxcnhOP4NjbAOiOVa4irSzixr6Ln98NsTpsYhiXEY58NJoNnD53Bm69jGv3buLBzjrseglOo4yZpQW5Iqk5J6BHJJEZKt2IwzqTBJRDGss87cl/2t+fBHSHmVnhQAJagmEPve4+Tp85I8lVJPhw1sYbm4DOBCtawe73fYQEAvo6PqblTgBm68z3fWmBctdNgCcoF4EET3ofBHHOQrlA84Mt+2LBVoZJNIoLJwBdmwD0Vdj9NVy8eFHY+nf2fJTnlqUyIKAfnZ/ByJ3HzpAoaMCwHfgBW2ys0B1pw0uiVaFgfWSGLvpVPZGUsEvHZ9DfXcdbP/g+nnvli0B9XuxfyQPZ3XiAK++8hYVWC5de+iJCo4puVhNZlMm55oFX1y8eiWJj9KnHSEuRShtQmptq5WHFRKe7PAiE5iqizBj14LjUhDBdSwWDXLt+BXfu3cIf/v4f4cjUMexvrqPieJhuufjBW29i4egZzCwQ0OkkmLfcjaLlXoOu0zCFwm+2jx8eSRRzdJPMej3DsN/GdKshsbobG6sS3lIuVRCFGvxwJIDO8BUC+uKRswLoaUJuhg5NZwLJENA4/+fZyFvuVOQ4GYLIO9goikKClXceG/3LNoxSXXGWzNlzbo7EjRxNYDh64QydnIw4GKCkJzCDDspagOmyjrWtXQxtAvqRz63lTgAqAB0pwVrNyDk35xyd5jmGKE9YuUfKAlWqS7VuiRvcwcX1GQE947MQMPMch5ywppjkOfSndCdUBj8cDjiGjn57H+3dHdiJB9PfhRnzNXKZ1eWD58Fl8prD+zEUIiOdHNk54fkgoDMPfQgbx1/8KlKHfA5dpKcSC868c95VBHcZuRRa7zENTY0JdJm3F+5x6lgqUOcawBECNwSFV4BQAuR9FeYhyinv0KTGT7mptX/97/+zAPp4jjtuCApZgi+YFbokIuW5t/kptNFD1v0YF882cfLsPBIjg12ZgZ9M48FGCaXGWfR9Sw7k7TsfYn/zPlo0nh5E6K4OZW7zjT9+DbNnV3DPN7Hd66G3dRejGz/FN1o+/s0Ly6i1t+AmGvb6msxcA8SYbTmYr0cibwi8FvyojkHoYpiUMUJD/J1j06auAoPRFtp7t+D372BpVsdzJ6fQdELJcaeV5G67jQ8v38SDtT4C34apVXFscQlHZuoIh7twKeVJQwnLyGpH8c5tH2/f6MMvnUSc1SRogsY5z730PC594QXcXr+Ddz/+OUbwBdCXz55ESK1+liJgrrkILU2ZrbKbqMe8SZ6Gmva0sHz431eAzhlQCkYacJbVKBkIh110Ovsy8+atv9fuyo3BinjU66BaslBn9OcgQFyaFVOHx7XcC/AloPODlZSw2/Pc4Ce1RPnOWJkTxHnDEtyL6pzf59+UXXmkZuiqQi8A3UPWWYPeuY8XLl3Cg6GJ2wLox8WP29r6CEdmW/CcOeyO2HWxpOVOEhZvZFboLNC5SIwBvWDL5gufAHoGr7uFSydmMNxfxw9+8CYuvPgqtMYiPUuFOX3z6kd4+5/+Douz0/jaN74JuzGP/aQkUbJWQvOLxxtbPBHQSdihnEr0//niIuM9xZ0plhrbMhBFI5Rcjg8Y2+ij1+vgvfffwebWGv6nP/02js2eRG93G81qhHIZ+O4//D2WT1zE/JFX0Q85Q+f8nEYkzHvmDL0GTWOF7osxx7hCz2ufghinkRSlCYN9qlmTGfrW9rpIFRl6xFyIKPZx8swCHmzclxn60eXziEK22x1ZXFmhZ8ZQ+ApqLWUkqpqhw4hktlmkEk4mZvHaepIxinqlKjdbQJBETjloyhKVizpjOlm50+2uYiYwaUSjBWiVNKxu7mDkTH+ugD72cecsOPco4HsRe+AYGl0YxVhFWSTzfTIylD/LD3oYjOvpyRn52BK1YMmP5W9Fe54sdqXyOWi7y55S/QYf5LiwnU5Ap4SRGQ3BaARv0EeFzPjuBsyEsg9uNNQmw9SUyx/vec/zpRgtwJzgziQ1rkvkJxw5/xIyuyztbznX5FgI5pGhnwj+8d6YJIsXjDOy5SPGiovhDw8Ewb+o0pUTJTf5B9W9mGflznoytzZkjRhzEA6/Fh/01v/y3/0XBegTJgUHp4U7przNfjA74BxCdjK0rvTR3biBlaUGXnntPOpTNZm0jCIHG7s6DGcGVqkhN8z1a29je/U6jtRL0D0Pe3e3kCY6vvQH30Tz5AXc9kz4mo3e3iY2P/g+Xq/18acnGzitDVEORgj8FAM/REr/7jINRTxoMRN4puAHFQxjF4OkIoAeGhWE1G2y+gn3sblxFY7ewdljNSxPGyhrNPPwpL14Z7WLn73zCe7e3Ua1PI2j88dwdG4ODUeXMIB6RcMw9OhADWPqOH5yvYsfXd2DNXMRSeqgnIbo7G7iC19+Fa999Yu4cvsK3vr5j5E4GerzLdTmZuBrtNNgqhQduySrSk6+EHRk1/s7DOgMjUiTA0BvlnNAb+9h5eQpIZVs73fE25x8gUGvI1UWZ+i9UYTQbiGkT/VjZuiFH7QYROTZ7UUGPFvwTyIt8bqebNEXv19sAqTNT+keSXGMKCegx5Cktqqw3Ndgdh/g0gsvYM2zcX1riNLscdm4GJuXsTDdgO/MYd9LJV2NTFkvoFXRGNC5mBSSvIcY7ny/nKmx+iWgr0xj1F7HD77/Tzh36RUBdKPcQqqZ2NvYwCc//2fMTzfx4iuvin95Oy0JocmUONNDOlURyCmnkt/nSqqor/JZJeUI891xLMSRD1u4HxyyJ/D9ES5/9D6i2MNrr7yGhj2NaNjHXIu6+A7+7rv/L1565Q00Zi6pCp3KmEcAnaS4jIAuI4PJCn1MHhRzGUsXQKfPueOY2N3ZlDGAZIeHGeI4wMrZBdxfu4vVjW0sH7soFXoYWpIzkLHlbowrdKQcL7AlT8D1YHEcFqlYaBV1q6IzZUyUr3+fttSK6YnYk7KfQSMNku4UoLMLl/AY6joMQ5fEv5IRw4z64j0+RUDf2MbImfkcW+5jMJEGski0lLqg8C8ncVlV5YwSpbtgorTpBPQ0BhMLig3lwYw8dxNVqW3jqv1h5rs64zrr7oxkOEU2U+CnHNL5/+S4sJ1O+RzHLwR0joHiMETNtaAFfbF2JqBTrSKjGvn7imQb+IHkzRM4CeYCvhyHELSZxFefQmbaYtGcEulzIi5POwGduQ5j9Zd6NwU5nPEGPoeobGHJHFzNz4vWu/pM0rOp1EwSE67LtZFRVSIWWuxOPDselfZX//a/qqW0aHFMsPgE5GVYwhfKD1ERCKAzLpIMmrrLPNwAZ84cQ7PFhDIbluQBM6qOc2PaHqZiEbm/cQNnF5uoaiE6a/eRai5OvvQHyKZPYT2pQa9Ni4/07be/h1crfbxS8fEHy1W4/W2pZNlC4dY8Tnxk6QhGRtZjC4OhgfZQl5a7b0whseqIaOqgp+j2N7G+ehUzjQyXzsxjygnhkiiXhRgOY9xZJ9P+Q9y7s4blI8dw4fQ5TFXLAlAlO4Ouh+h7HkYwUZ4/jbev7+OHl9dgTZ+B7yWY0hNxefr6N9/ApVdfwI/f/RF+/P7baC5O49j509ju92jFgdiwkdFS0iiJpIVkMplW5i5HT783+80/g1ToXJQ5cySTOBygRd9sVuh7uzhxckWIQdu7+9AsG6ZlYtDrCrGJVrB9L0Jg1ATQH9dyl5Z4kkilTXBnlc6HsObj+ImkJf4cK3my3Hlz83cLMOcCzu+ZnG/mgM4bUgG6Aca/ZJ1VWIN1AfRVz8a1zSHc2eNAMICx9RHmmzUE7iw6XgbDKgCdC4gGy2a79yAqOp8hTprLqG00769RZxMvnCwA/R9w5tLLMBpL0CszYj5C9u5oexUtqgOmW7i/00ZPL6NSn4YVMijl8YD+JJa7/H0h66jFT5dNpg6dC0zeFaTGveQ68LyhKDPo5FcqOeKcduv2dVSrDhZnFxB0YmSBh4VZC93OGr7zj3+HP/zjv4DhnMhn6IwNZoXuj1nuwpCWra6c0zFpcFINkMKxTfS6e6jXKCE1sb+3IxW6a7tIgxRpGuDkuUXcuX8b61s7B4AehBY03nc65aFD+VtKoZNX6Fyf4iHcsi2AzuuJxLbiuuE19kSVAHT4TAXjtc1uSxohjTmSEN2lqrwMxvwqP3oqQKyYrfcQU66OBxtbCKRC/7xIccVRL1rnSl2ttNeqWue9oXzMWZ0rIJcPmq6QEZ9X8OPV50DglVfuhbi1YHYX5aMyD+LMm5tH1YpWoF5U62pDTp4LJBKVhQPPPy1Z2VWrlUsHRmcEdG4+CebEV74+MYaRKpj2rzSYYedEl803bXq5Ju0zb9yUV6E2b/Rm4HlnVU+O0wGptRgtjBUrdLgLNWbS8/jxntHzeTpHU2qUEKd8b4baWOr0Z1aEO74OJj4GMnZ6vJLis67q2l/92/8rowGLJsDNilzNyxMhCKSwXFeYm5ZNww1HzFpoJCKVj0498IwQasiSVbsi7oZjaFYCg4b78QglR8eVn7+NzTtX8Przx/D8yZbko9O+01p8HQ+CJlYDF55ekZnH3s0PUd64jItOD7+/VMLpGlBKffTbu7L4TE03ZK426LRRt13oNNRPS+j5NvZGFgYx9a3UehvoD3YxVbfQrKSoGAEqnNhmAVJ/gP4gxXufdHDj1g52t3cxOzWFMyvHsTDdFKcyLQtFx55RWubWsBvo+PmtXVxbH6K+eA7PX3gBjt+XzO6TZ06itdDC5etX0AuHaCzMok8mJWe/qQ4v5WsqITMryPQSoswQ9mWpSvIUw+qTg2pAEbZ4ceQX2Wc9q7+hn+cFq9lleMMRanYGO/VR0sh56MIbDnBi5QQy3cLWXlvNEksl7O1u4/69u6iWXZw5/zy8zJU0qc/joVShjPell0Ikbm9kjlNT70R9WN4O7OEGlo8dx742JQl+WXUOFVtD9+pbuP7R+zj78tfQZPRmtYah52NEcxvZvDhyH41HWZPt9ok2JQE0HmChGsPKBvj+D/4BM0dPYPbUSxglrviosyvuJr6QkxKmAxoWBmZZdvhuksBUzKRDPBRRp9DxqycoDF5yiWr+7yKREs/qgvDERSxBuWLC73s0ZUfVNjHX0nDnzke4cfsTXLj0GtzKaQxDBz6rPCoMCegyi6jBJCkuUxX6pCR2Ug1gWQY67T20purSJfjww58jTSNcvHAOM80pjNoD2JaG6YUytve3sNfuod48ijSbQpy4Uh2ltH7NK/SHWu4SsBHmbl+f/fDJgk2WMtnKzCAQOVfua55Xm2z1tlpT6Lf3kPh9LLYqGOysYuPuNZhOGUsXXhVG/KC9K5K1qmthc2NDuORWqfprlq1Nvufx9ZlTwJTLRB7EpbzMJypu8gb4Kgn4KdcuBfb8XHytolfV9ZLDS+4xoZpWohIQk7LC0Dav4XNQV68uvz7zub0838Hzct8kszIB8IKAJ/N9Pn8ufZ3cKBTWOGoGTkYIdfDFla/a/IV7WzF2KgyPDu6P/Ge4GY5lZKM6XGISw78qRD9VqZP4SeIf5YvKZMgU5jxHkPTp942SmAY9q4f2lwLomgC1HDpW4JwtsoWRpihVKjBNSwCdbQpVySvwp1SN8YDQyqxfoSWcw/EGGQJWD4blI4oYL2hhb3UDaX8XJ2Ys1I02qsYWFlbOole5hI10DrtJDalLXWmK9WsfIrzzcyynuzil7+MLy3WcnCkjHXXF4IKEGMs2YaSBAAjZuDGqGEYO+lw8EhupacO0Ldm9l2zKqkJYqQc7DWHGAbxuF51uhJsbMda2+tIKZtLRsSNzUgkhCRAEA5j0yLZsGQfs+Rk2Bxkiq4GZpbM4vnQCy7Uq3v3Jj4S9vnTiGIZRgPaoD71Mi1ITbS+UgAxWcWRQRyBZrwSdM3nTQj8aITPVrpDVYwHiBPhfxrJ9VhfBYZ9HAXoF/miEqpXK8S2R5eD1ZMZFIAySDO3+AFapIglGV69ewbvvvoO52Wm88fVvwmOS1zO8oD/LexkDOkcfoQANAZ3BLk7cg+XtwvW3sHzsBNrGNO52UwR2Szoya+/8PS7/7J/xxp/8pWRpU0Il8pgwlrkZ7xXZIEz4RR0siAd2jbyPDGjRAItVWogQ0L+H2aMrmDn1MkYxjWNcGNQyE9C5/Oip5IoPTFd2/qU4fQaAXhy1nN4k8/OC6lRUXPyZMZgrbWuCUklHMPChBxZqtonpZorbdy7j5u1ruHjpNZSqZzDkDJ3gYJMY56kKPa7C1B0BdMXSn5DL5nIltb1IpUqk9erOzgZ++MM3pVPw+pe/hFPHj6O7tS9OYa35Enba2xKf22guIcmacuxSmWWrGXpBiptsufN7yr7zsz8OOlQ5oCtQV8dIEaE02ciKBM4bSh5609Vx6+oHuHH5XXEje+NP/kKkX8POnoxUCOgb6+sC6Ha59msG9GKWXUBaAerFhnNCVz7hn1DI0dgZYsofZW4EDgL4w2CuqnIeicnEzuJrzuYdCWNSre5JXvwB7+RgRp9vDqQbRVAnEFMCQbEkQVSxxxWY5233A+VMkVfBmX1OAJVuACv3+BGft+I6LDpGOcgXe4t80yvFK4HcJAm2IHXmZjjSfVUzdHaI2I3lpk22fKzW8yo9MV0ENvPun11Bo/3rf/dfBdBl7sODKi11MtpZpafwfE8WJ4K62ggpchzfbsx2IZmycGGmdWgJYwYjBehmB7ohzWbUnDIwBGZKDp4/PoW6sY/Mvw53uoXB1CXsSARFFXCb4DZ+/fZ1dG68h7q3iebwPl5aquH5pSlMMXHHH0hYAsX5rkEteRsWLQP1CuKshCBxEFOWYrlimMG/T3DWyIRMIvJboYUhunttbO8N0A4tdEchRsOetM1mpmpo1MviUT4YDSSIITMdDBMdHT+F5jYwfXQFrfkllK0yGpqFa5c/xs7+Pqbn5lCbamEYRGgPKdszkNLDOjXRDzV0/QzDEJKTzMzkxDLhMzGLnuRCGlN6RLZ+2P7j5182I/7sy9Cz+w1xrrIqCHwPNYvykSHKWojUU8YyS0tLIt/Z7fQF0Mu1Oj6+cgU/ffttsdL8xjf/FfzYfKYtp8/y7ngVk6RYVOhCjDIckckQ0G1vF3p3FUeWj6Fnz2N1ZCAq03fbw86H/4SbH72PS1/8fTRml1CrN0DJc8Q5HFtrtMPlrFGGqmo1OKggJgCdrTkB9FoAM+vh+z/4LmaOrmDu1KsYJlXEcVlGS2NAj+GbGgZkz6IA9M/yrid/tqjQFXSOH49G8BULP39ssr0fw7YzJF4II3IE0Ju1CLdvf4hbd67j+Re/DEcqdAJ6IoAOAroYdCtAzx4C9InFMz9mHOcw6axctrG6eg/vvvtTuK6FV155CcvzixjtdcQiuDnvYmd/G3vdvgB6iikhxT0K6OppVctdE0by0wE6Wdp8KMMVXk0KwARaOJelsRCAKPSFN1I2U1x576cC6uVqFV//k28LAYuAPtdqoOKYWF9bE0B3KnWEOu1r8/jUZ2ws84sz7Yc7PWOym6r0HpbXZjLqIZxyri5lsnSKCtOSceR2VlTv2UT1TiOmNJJRHY+d2kIU5LMcGFnvyh/NCXbycwq0ZfNAgplOLgl9EorteXJATpS40/x1j6VchdWquutCuAAAGmlJREFUQDI96vKN6nhTW7zPyVhqNap56A5Rckt2f3hP5LJLPbdyJTuAjHcSZWOp0AnqmgpJoiRONxDpLrJy69kC+p//9d9mk0H0ojnnB9uFJMXkcwi22eW/KWETfa1yrRsyr0yzYcRV6KkNjXMIykPMATI9EO/kVq2FZJDCjiK8eu4onj/ZgKutoxP72HaPYh919EJGDdZg2VUxDti9ex3WaBt27z6m9QGON3ScnK9hoVESkwOJzIx6sLM9WGyPay7S1Eacir+kjAUkzzj2kIQ+tCSCa5ooU07kx9jf3sfGTgexw2ztFMP+voB6yTUx1WrITHQURBJhGGYWRrGOMDXhVJtoTs/CKVXEczhsD9Eo19Dp9tHuDtBozqBcb4kOPoKNfpDBcOvQ3LrYOHa9CPv9EbpDH4M4kjz2iOOX/FjzePNrVusF+euwy/Wv+/cKQKc1aNVMYIR9VNiC8geiG55fWEC1OY27a5vwkgyNqWkMPU+sLUlqOr5yWjKjlVvVb/7BBeRhQI8F0G09O6jQ9e4aFo4cRducxYORiaS6gKpjwNy9hsHuJvTSLNxaS4I56DIVRorlzuVMbFWdYvc92RJUs3S25/TMFkBfqHowsy6+/8PvYnaJgP5FDOMa4qQKIzHhpMwhD5HoEXyqN2zKZZhKpcjjh3tMjgQO8wzUX4fIwgROWkbF1FCvhLh58z3cvX8LL7zyFdilFQwjstzZcicJTwG6VOisTLJihl4s4gWoF50B9ZnEuF6vjf32Lmq1Cmamp5AFIZyIkrEIzVlHKvT9HkNblqVCfyKg56Q4Yb4/Qcf/pKOi2rfq2pXqPHdREwgSG1OVm075IjPOqaqp2Dr2N+7LmK5SrWJueUXAbNTdF0Bn7gABnWRI2mj/+gF9zEZ/BLM+VU41xjTlLudI63x8AapNwASYS6ucHiYJaKbCCp6zbeFspCqEiRsh1aHJ59N5h0jCUOT3FIirdrvaPMhziY9AAejshfFvKSc2RYzLuQEHL7r4GyR/Fu+WzPZfvIEmwXwM9Q9fDdy2JSlll8qGV0h+wj1R7fdCp85zybhmgjk/JCiJs32mTLpT+djmMPffL/6O9u3/+LePDODYNs9776xeBFho7ymocwD0ZAVmeobUJqlGg5YQzJVrDmv2hLMJDRiMQpSdMoadIUZ7O1iacvHyhSWcX2mgNF3HB7sDDI2KRFlCc+G4dbT32li/dwdBdxctJwL6G2igh5WZEk7N1dF0DVg0xEgHMNCBKenEJrKEuwxeT8plSpocGYkqzHBOUXYrsAwHo36I7c19bO61YdQYDgIEMlPvkpSKSr0Ow6nAiwzoTgsDj96/Jky7DNt2pWouuw6qpTK6O3uStNbtDbG2ugW31IBbbiDTXVQbs9jreSjVW6hOz8FwyxhGMfb6fez3+mgHHlb7+4itMXiLBCZnWhZGKM/mVD/7Z+ENlZrUAoeomYkYPTBFSo899Dt7mJ6ZQX16Fmvbe2gPfLjVunhk82Ym2UqkIcKTfXYsz8/yLseArkl2epKMAd3NW+7VaB/T84vY1Vu409UwNJuolSzMJNsoIUbPN6HbFSGNEtDpTFWwm9nJ0sUJcJIolAM7F4DMgEkNftjHXIWpVW2p0OeOncL8qS9hlDQQcaOcWDmgB0iMQLo6A1vZZCpAf7h2+tWPQR4q8Qu/Pl4SxpUNn/WgdpE/IYtn5oGpl25WQUkHSvYAN268j9WNu3j1ta9Bd45jGFKHnlfoOaAjrkiFjpQt94JlP9nqVzWbLOaSVsbDGIsPdqVSEmDo7+2hrpmy0alPW9hub6PbH6E5fQxx2kQY2w9V6JlO8Ob6oFjuPP5PA+jqFRoyfeBao6p05d3Nc6MWbiVnDKJAqvSypaFsAja3kiR75U0cr9cWQKfagoBO7gnjU3+d1q/quBeAPik+y6V3D53vh+r1gxGJIWRKdVjHNfb4ek9zAOYsXrXFFdAqkOaGUDHnC0BnhasMV1SkaxwynrXYIvP3lQZete1Vp1NtrNSGQYBfV9dMzpUf5xw8smGQrhnBXBzcPu0xHkU80p442A7EZNjnvQVh2AuY53cKQV1X3nqJwQhcEwlHQIYl1yWvjUy4MM+uoNH+7H/9Lzy6+QkpvNoLcgAd9yIYOlvXalcjrY3C353dC4NzE2oTSYogkYsaPhMRc6tZLZsu9vbbUinPTVVwtFXBfMPB0ekqGvMzuDUYQivXkLFVmTKLuoK9/R5u3r4nBKpmxYQZdVBNOmiZPubdFNMOMF1xUC9rcJ0IhhbDZDQpWcsSeUfLDZI1AthGjDQJ5KKzaMcZatjb7WNzs4N2fwirXoFukeDHxTiU/QCjNSOtDC92kRot9IaU4thiVcl1heYGc606FuZa4jJGz2vf4xyJ3QEHt26vYnVtF9XGDCL6YpcrcGsNGIxeNdhyj+BFIQZZjFt7WzCqZZmzFZKZX2pm8auv2L/Wn5QYB2ZHxzGqRgx4HdTMGGbqo9veRaPZlKhJxhEOQmW2wc6GQ2/rJIbnh8hIjPpcAV0Zp/wCoEddWP4unNG2AHrHnsODkYWeVofF0Uyyg4atwU9KiDNuSqg5V63WQppCXkqUsPoYzxIPkqskwZAWxCWR3sxVB9CTPbz5w+9ibvkUFs68jlHSRBjVYKQWHMqHQED3EVgJBrYi9biR9hSAri4PufsPeooPL20H/5ZbdOaTxVxmpgDdSDOUUIWVxXCMngD65s4qvvSVbyIzjjwB0AmsKs2rgAQlnTv4L9EhUzbHc5Qkqj1eLNZmkgqHgAmKtWlTKnR6oBeAHkSWLJ6coafGEAeAPtFy15+iQlfHggDE9nPhca7m8Ynokw34iQa7VJGihwlxJmJMVUtw9ASj4UApIgwNfr+D2an6QYVOflK5PgWPrdpfW8t9EtALWFI68GJA9ChMT866ZSOT+xWMN605mIvpDPFCXf8K9IvOVN6az42Vig0dn0uXSN+i0iWghwqQD4BctcjVpoCTLeUnQTAfkzaZocApspJdqtc5nokXyX6q5Z5X/JP71fyuUHdC/r8TPfcDmBepnSpGxHomY6dGfVYNfaVNl7RD3RJeV8zPAubkdhDIlYnNs3po3/qb/5wVc4aDloe6TPPdLGUMrNDpJKUAnf/C8AZ+P+XgMCfC6WYG0ywh02uIshaCtAyz3MBuZwflWozTp+axMFWCmURENTHIHzk2SvUadOpAmUNrltEdhLi1to3t/TaiJBCZRyXrouTvohoR2CNMO4aQ3So1RzKLHV1H2dRRNjLxTLbhwQRN+rnDU1af3E33+xE2t3tod3wEiQazTMY5jUEy6DSAyIBRpMNPq4j1Fvp+FZneEk3rqBcg9TzUHAsLLc7aTcwtVsVpijmW9eo0wgD46PJ1XL9xH9BsmC7rOE26ACldGGxNIi8zITdl6NBSsVY9cECT/N5cb11U6s/qZD/r5/k0QK+bEawsQGd/V8IqzFIFI9rwJprsSMVWUa3IUqEzw/xZXtCf5T3ySma8JsHCTB6p0HNA5wy9OTOHrrOI3bQuRiA026h7a6jo1LVWETH7Wu5qkmCU1lQCHMiifSKgs9NUgR72MFvuQ0/38OYPvoP542ewcLoA9EYO6NQ4E9A9+GaMgaOkPk8P6EXzsXCv+jRAzx3k8hlnMetUM2MCuqrQeV8b2MfNWx9gb38TX/n6nyDKZn8JoE9U6JMM+3yPwUrcNOnaRfISwTxFyBEaMkxxExxEQOyh2jIE0HtDXzzko6SBxwF6RkDPK3RGdTzJOvdJ15Na47lSqlCTouUu2zcSdTX2DhVHxKTkltKpYCQzf5seGaOhdEBpmBIMugcVOklxmumg0mhhmPAa/XXN0AtAVx2SoqwbA3pOlM6NU8Ygr8BK/i/3IVcjpALJiuAY1fouQHFsAav+ErPYU/ogiEwuDwLL2C0joCtQpxytcA1ku53nSoG3Ak5TOsfsEqvqfTL8RDYUOaDL1uugHa5eu8B5vuEoZNsTEH7QkCrS0h7e/KowGY7opLUu1flE1Kr8MGVy7NKwMqcvioVYvua4TIW5aBw/fVr5/1kWsomf1f6sAHQW3nnoiqrA1UcScedJwpyyOKQ+T2YFdN6CBRO2aBRNy4fl6HDLNZj2FFJtBlFWRj+IUGmW0ZyhfrCDXnuTv4GyUcHQC9GOfJSrZaTeCP7Qg2tXEKUGtjoDdIYjVOokz8Swoi5Mfx/VdICGwXntEMFoAKdcFuOGim2K0UDdoXwGKBkhLI0Md7F/EFMTAki362F3r4+A3TduPmzqoX3EiUo+i1INo5DNggas8gK29xnTuIw4trDxYAujTgd115I5ahL1UW/S5pNkQh1hkIoBThCkiEl800wcPXZMqnEvDhBrCTJm9zIIRE8QcDjhOtDoQZxrXg/00QzMsCxxNvttfbCyTkjsSFOU9VjSj9h6txChs78tlq1Ts/PY6fQxDBJJnzPtksQZRowdpGPeRLzob/p9Ssud1zkrdAbn0DjDsGSGbsV9GH4blXSAUrWONhroZlUkpRlkSQSzv6HaplYNcaoS88TelrMx5kgnit9Owmm+fE3IfnIpT6rDggMtGGCm4kFLOsJyn18+iSNnvgA/rSOIqtAyByblPaw09QCREcOz2NYF7EQtgId/jEl7B7GLjzQgJ8lK469Vyx1M/s4Ah1yA2BcewM2bH2K/s4uv/f6fIEibGIYGAhYCNtU0PM606mKwjKVUMY+p0PmeeN9yPMMZtFuyZX5OEiZ18Y2SAyeiqYiHWtPGTnsnB3Sy3OvwQ7KguXjSEc9HpnFTwFWegRglAWOuDeMOwWc7igrQFTQQ0MeOaArQ2Wo1nDK6jPN0SyiXS7JmpaEvcb1kj0SBJxGxPgF9piWueOvr6zBsV/gn7GxxQ0AliFKJFz2SIj61+M5ne+3qt8bz7vFvj7Xgn16lT2Z9F17keUWqZrVjK1keF95cuYlSPsvN2+XKr4XmLBLEkgN6UfUXgG5xtz0hSRvP0FWVbpKnwBGHsN7zDYrowhX88t+K9r2qnB/uQrNlPrmFVTLTcau96FAVTfnJZExR6ucFicoemPCZyCNVJbUtZ7dLpU73QJWVp+SOgqfP7qF9+z8o69eDR/4OHv0jD7P8ipa8Dm8YibGC65qw2RqjXCfWEMYak+xExM9dUEJNd+KL8QJbtPSL5nmO8pMtB0TXVOVvMU+aLk9ypoW6xBvv0Qg/nhy2tHlg+Pvc85haAks+UphaLBaj/J7oQ7lD5pwziGSUQEIWXeWUllSdMqVZlFgIRgEI657EFxbNgRdgNBgg9Cm9UQ5dehxKTjzBiQs69cd87bQCzRj3V6siyW2yZUdK3oF4+uaHXZihz/KUPruL45c9k/gdazYc20YaDJEGfVgkRMYeTD1FtVoRDwOSBUkM0a2ydEW4QGk0/uHue2IH/8v+3rP+dx558VpmLn3uiEVGNa8XSiIR+/D6HcndTg3yH3T5TOmLkcawLVO86gubyoMqJz+dvziXe1gmxGvWzlI0ypZkC/Q728Lk5mJ+6sJLSI0qBiHVvrZalnKpGAhMQuThApLbTj6Tg/Ppk0T11GMa0fh65cYlQKtZw6i9h5LJKOIeblz/GLZr4/jKWaRGXUilIRnlJKqSjyM50MowSDNUpTT5Nz4dosaLrPpZgmiEqhkhixmNCumG+CTouVXoZgWDUQTDohY9bwjLZ9Wpo+WoapgXI5HDHcCD8UBeoY7fzcPAWDRhx2oHtQkoW0Dkj8QspVwqyTiq1x9IwEuZpDhOIiWWU5Gs1PpUrL+FrOxwr32iyT6x/E+uRZNz84fXKAG2g3a7ajA//Cjq/UmAfPhrWW8nnrbAmAMmRTGLPkhye/gaGGPSRKZ3fm0U18hD72biJapt2KOv7dHL8HGz9fGzF1Gqqjkx+Z6Ln1FXc3Heik2S/N7B+zvs+fvF39P+/K+V9euhHhktGX3oJH6IxaGaJxSMbWnP5xdf8f1H/844YUu5AvHDMGmsIq6JBzMO2cUfLP4KepWXeM5ql8WNmb4K2CXbl3u2mOxggruK/BPSipi4JEpKYDXABv3jHgVJjf/OBYhyMn7wfXFJMELuw5XkjxU++7ckQom1HzckZNoXiTuqc6k4oMIOZWXINs2hjv7n/ks8mrFssZXJBDdQtsaZVQBv0EF7f1diKelrrpkuNDJSDVc6MOyEyFYmO3yF9CwOAM+ZkOHoeKWlsHReK3TBUryQGzduoFKpYmpqDuVKXcIkmOCl3rE6j4c9fWRGx6OudHu4AWX1duf2LZiWjQuXXsIoAgKNZBplGczFYGzLyQ0q25VFcMSzOBqf9TkyeIGHetVBMNhHnfGqozauffKxkB9Pn72AILMQCaBzXmjB0m3V8ct9FjJDeVsf5kEyXLOUwh91sbOzi35/gFpjCrNzCxJfO/Jp+pHnVMtqUICiOmZqmS209Yd5BU/3Ozz/lG1ptH+mzDFO0On1EUSxePjXmuRQsPIsACEHdHkf40r96V7Fv/z2/0hH4KkBPUl0OvKJvK2QXE0GHMj+JNe4f9pntl7V98eALiObvH1SkBY+DdCFisAKOvedLtiQcuvm9oVklqrmVxHFmBf+AqyWZHGzSfy4B1vghYRs8n1xA2Ox3cORRFFsy5Y/XyJyEKf1bQHoD1cKan8iLZfDIsLnfiXy+FuSgla2Dbg2OyWBzAg31u7hZz/9CU6fPo0TK6fglGpSnTvlpvhf971QkQAfarn+5t+QWDDKBUylRArbKDaDSiLzj9/7B+i6iVNnzuPEymnEnGkmbAU7GAWBpA4eGpCyGEbiQ08COX40H3nv3XfEde61199A148QZCRoWtLV+G0EdFbFZcdEEvTQKJvY31rFR5ffx+zcPF54+Qvo+cyhNsUbgp0uk50abkzEUSyVTe/hj1+EZgkYDdr48MPL2Nzaxpmz53Dm3HlxsQxjGmQVm56HwbzoMvw2ADq7h7wXNja3cPXaNThuGecvPIdGq4XhiDl1jwK6atcW1f5v/q75l7/423oEng7QGURoVwTQC+vSccWdV60TFXpxEMb+yCrRRpG/yJDPZ46ch4jEoWAu5rOeRyp00fEa1J+zTMo9hvMUIJmdSFKTkacDcdFWVU1utSwzbi6YbAf/sgp9UqtffC3c/7zCljS6vHnIz8XXrNDHsXljRvHBDltIEb+rDx2WU0G/10O1ZItjV+j1UGbE5do9fPfv/ztOnT6Nl1/5Amy3ioEXCfOf4xiykanD/bwBXYh5YnGpCDckWKpujrKP/O7ffwfD4QgXLl7CxedekKqPFXqlUsdg5Emb5fCAlKBZseH32yJXau/t4M1/+B7qzSb++FvfFiLhKFH2or+dgK6uZ4dOPNEQZRu4cfUDfPDeuzh56jRe+72vou8niNjVkLEBwdxQ5KRU6ZOpND388YvhkKUeh/jZu+9idW0dL7/8Ms6cPY+A8kHx+1BT1GKUNjkXlmLjCdGzv+67khV6iYxCju9MEzdu3sI7776LufkFvP6VN1BvTqHb6z8G0NWre1RM9ut+zf/y/L/dR+CpAV28dB/1EJpIzprMrFbygskPEu9IjFKtdnGsyzWKYkBA5qh08VWLXQ0dJr4WQHdyroXSOKr/4I8p0gTnnOIxHDP2UVkUFoBO2830l8imHpe5LX8r5RxM6d6LRSmnIBy8Ymm/T8yKJv9d9tm/s9W5Wk4EqPt9AXRDSyS3mlnng14b//yjH2JmZgaXXnwZuumg0/dQqU1Jm74/CoQFT4+Awzetn/bmYnaBeg7aiYoulkBO6NFJ6NFw49p17O7u4dixFRw/cRK9gSeAXq9PiUmOCjc53ElkZcZ2ezjsgcmku1sb+N53/l5c57717b+QyjYg9e63GNBZAXPSZGYkoYb48N2f4OOPPsClF17EF7/8FfQDelJQD85EPeW7TUCX8A+NTn0qHOYwD86gs3CEasnFjRs3pe1+7vx5zC8uoj8YykiErewDUC8CQHIo/LwBka+fx40pZo7rYHV1DR99fAULi0fwwosvS4BHEIT/AuiHuTj+f/o7TwnojJ5Uc/IiUETg9xHgnjy2D+czS7aPwukczAvgVhU65WQFoE8A+0SgBINhBMelQle2tMX6IAb9JLjl1oOT3QMu1mTuU/6ubPw//cH3NTlKKOxZi/dYIMJkO16q75zdLD+nVo6HHoeDgN+2q5QtFUtSiUr0vE9DhP4AjVpJSIj379+V62Jp6ZjINPrDQDYA9Db2o1S091E4+pwBXXWSlLMUOzgq65kBLbxGeP46+x2pyKu1BvoE9ESD65YRxkzxehpAZwQlyZURqo4Jb9DDuz97G45bwpe/8gb6QYJIcyS8RoIdJmfofJ25POrz6/Focv/w2DlaDNdI8cnH72H13h08/8ILOHnmghgrpdx0M/ucplM0faJfBOtmXUNMUD4koItDWRSiUa2i1+vD8zwxM6I7HwFdVeUT1K+DRMnxDXnIP/1MbkTeIySTUodORchwOMTO7p7wD5qtaXkPJNrK+Z3Qhk+e73+p0J/Jqfgf5kmeGtAfnZcXR+YA8PJvfNrPaSQWiQ8DfW8ngh8Kyz65AXOf4INDPq7UReJAgX4O6EVjgD9ByZ38TZKGHukYyLfz2X7MGf4Tmt4FoCsLXEX8KwJUJg1gBMQL9unEZzL6i63Ipy4eB7Km38VrihVuLmGk2xKNP7IIrm1IGh6VAEIq5Dniuc5TiETuxu4KvQFyp6XP591rAjIqz5qNHBLhFEmPkZe0DiaDPyYxia15JibFuX5eQoxS+kYcvkKno2Loo2TpcHTlbri5viZyxeUTJ7Hd7iMxy1KhK93qmBRn5vpZ8bN+hsYUn+U8yOsxmU8dwtVjNMr/39gYnj++z/D50wcGBUUlBhYOLob3X36CD5cCHyAEqtBBGR50iyNkvSiFFTqoYcDIwAra/w/K71AaNK8PPkcftO0WfvsZxGewlc2IleJYWtukBAIFakENkn+/vzNwsILuyoCczwDqZIC2OoGOEP7y9Rt4lwisMoe4H7bbALrSnewlmRQ4fFTroA0BAD8fsCpTMgST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1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8548"/>
          </a:xfrm>
        </p:spPr>
      </p:pic>
    </p:spTree>
    <p:extLst>
      <p:ext uri="{BB962C8B-B14F-4D97-AF65-F5344CB8AC3E}">
        <p14:creationId xmlns:p14="http://schemas.microsoft.com/office/powerpoint/2010/main" val="42831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7818"/>
          </a:xfrm>
        </p:spPr>
      </p:pic>
    </p:spTree>
    <p:extLst>
      <p:ext uri="{BB962C8B-B14F-4D97-AF65-F5344CB8AC3E}">
        <p14:creationId xmlns:p14="http://schemas.microsoft.com/office/powerpoint/2010/main" val="29281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798365"/>
          </a:xfrm>
        </p:spPr>
      </p:pic>
    </p:spTree>
    <p:extLst>
      <p:ext uri="{BB962C8B-B14F-4D97-AF65-F5344CB8AC3E}">
        <p14:creationId xmlns:p14="http://schemas.microsoft.com/office/powerpoint/2010/main" val="30123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7818"/>
          </a:xfrm>
        </p:spPr>
      </p:pic>
    </p:spTree>
    <p:extLst>
      <p:ext uri="{BB962C8B-B14F-4D97-AF65-F5344CB8AC3E}">
        <p14:creationId xmlns:p14="http://schemas.microsoft.com/office/powerpoint/2010/main" val="40886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909"/>
          </a:xfrm>
        </p:spPr>
      </p:pic>
    </p:spTree>
    <p:extLst>
      <p:ext uri="{BB962C8B-B14F-4D97-AF65-F5344CB8AC3E}">
        <p14:creationId xmlns:p14="http://schemas.microsoft.com/office/powerpoint/2010/main" val="41644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8548"/>
          </a:xfrm>
        </p:spPr>
      </p:pic>
    </p:spTree>
    <p:extLst>
      <p:ext uri="{BB962C8B-B14F-4D97-AF65-F5344CB8AC3E}">
        <p14:creationId xmlns:p14="http://schemas.microsoft.com/office/powerpoint/2010/main" val="42724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50</Words>
  <Application>Microsoft Office PowerPoint</Application>
  <PresentationFormat>Widescreen</PresentationFormat>
  <Paragraphs>8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A333</cp:lastModifiedBy>
  <cp:revision>23</cp:revision>
  <dcterms:created xsi:type="dcterms:W3CDTF">2022-11-03T15:28:57Z</dcterms:created>
  <dcterms:modified xsi:type="dcterms:W3CDTF">2023-12-28T06:14:46Z</dcterms:modified>
</cp:coreProperties>
</file>