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44"/>
            <a:ext cx="9162240" cy="68504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83819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TRƯỜNG MẦM NON HOA SỮA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1447800"/>
            <a:ext cx="77724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PHÁT TRIỂN NGÔN NGỮ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-257580" y="3124200"/>
            <a:ext cx="96774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752600" y="4495800"/>
            <a:ext cx="6172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5-6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Lan Anh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067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58" y="0"/>
            <a:ext cx="914014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19" y="266699"/>
            <a:ext cx="8631219" cy="628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973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432" y="15534"/>
            <a:ext cx="9128567" cy="684246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80" y="304800"/>
            <a:ext cx="856042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109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8" y="0"/>
            <a:ext cx="914014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50" y="304800"/>
            <a:ext cx="8610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18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58" y="0"/>
            <a:ext cx="9140142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01" y="286475"/>
            <a:ext cx="8659299" cy="619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239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37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TRƯỜNG MẦM NON HOA SỮA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Welcome</dc:creator>
  <cp:lastModifiedBy>Admin</cp:lastModifiedBy>
  <cp:revision>8</cp:revision>
  <dcterms:created xsi:type="dcterms:W3CDTF">2006-08-16T00:00:00Z</dcterms:created>
  <dcterms:modified xsi:type="dcterms:W3CDTF">2023-01-05T02:07:55Z</dcterms:modified>
</cp:coreProperties>
</file>