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4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4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2BD40-A7C2-43B5-8B03-C770AE7DC79C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A82AC-703C-4E5A-B840-7722DCD5B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6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A82AC-703C-4E5A-B840-7722DCD5B11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C15D8F-997B-49F5-9D15-221AA735C26F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6A047E-4182-4D73-B546-F56C7604A44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audio" Target="file:///C:\Users\User\Downloads\Hoa%20Tay%20-%20Van%20Anh%20(Nhac%20Thieu%20Nhi)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3.png"/><Relationship Id="rId3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image" Target="../media/image22.png"/><Relationship Id="rId17" Type="http://schemas.openxmlformats.org/officeDocument/2006/relationships/image" Target="../media/image25.png"/><Relationship Id="rId2" Type="http://schemas.openxmlformats.org/officeDocument/2006/relationships/image" Target="../media/image14.png"/><Relationship Id="rId16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5" Type="http://schemas.openxmlformats.org/officeDocument/2006/relationships/image" Target="../media/image6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20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667000"/>
            <a:ext cx="3657600" cy="1582621"/>
          </a:xfrm>
        </p:spPr>
        <p:txBody>
          <a:bodyPr>
            <a:noAutofit/>
          </a:bodyPr>
          <a:lstStyle/>
          <a:p>
            <a:pPr algn="ctr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VẼ THEO ĐỀ TÀI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Placeholder 7" descr="xoa ngay.png"/>
          <p:cNvPicPr>
            <a:picLocks noGrp="1" noChangeAspect="1"/>
          </p:cNvPicPr>
          <p:nvPr>
            <p:ph type="pic" idx="1"/>
          </p:nvPr>
        </p:nvPicPr>
        <p:blipFill>
          <a:blip r:embed="rId4"/>
          <a:srcRect l="5435" r="5435"/>
          <a:stretch>
            <a:fillRect/>
          </a:stretch>
        </p:blipFill>
        <p:spPr>
          <a:xfrm rot="420000">
            <a:off x="4303562" y="2324143"/>
            <a:ext cx="4618038" cy="393223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81000" y="4678680"/>
            <a:ext cx="5867400" cy="217932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Bùi Thị Hoa</a:t>
            </a: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MG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endParaRPr lang="en-US" sz="28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2024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PHÒNG GIÁO DỤC VÀ ĐÀO TẠO </a:t>
            </a:r>
            <a:r>
              <a:rPr lang="en-US" b="1" smtClean="0">
                <a:solidFill>
                  <a:srgbClr val="7030A0"/>
                </a:solidFill>
              </a:rPr>
              <a:t>QUẬN </a:t>
            </a:r>
            <a:r>
              <a:rPr lang="en-US" b="1" smtClean="0">
                <a:solidFill>
                  <a:srgbClr val="7030A0"/>
                </a:solidFill>
              </a:rPr>
              <a:t>LONG BIÊN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TRƯỜNG </a:t>
            </a:r>
            <a:r>
              <a:rPr lang="en-US" b="1" dirty="0">
                <a:solidFill>
                  <a:srgbClr val="7030A0"/>
                </a:solidFill>
              </a:rPr>
              <a:t>MMẪU GIÁO </a:t>
            </a:r>
            <a:r>
              <a:rPr lang="en-US" b="1">
                <a:solidFill>
                  <a:srgbClr val="7030A0"/>
                </a:solidFill>
              </a:rPr>
              <a:t>HOA </a:t>
            </a:r>
            <a:r>
              <a:rPr lang="en-US" b="1" smtClean="0">
                <a:solidFill>
                  <a:srgbClr val="7030A0"/>
                </a:solidFill>
              </a:rPr>
              <a:t>SỮA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******************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02017" y="1141274"/>
            <a:ext cx="80672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Hoạt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vi-VN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độ</a:t>
            </a:r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ng</a:t>
            </a:r>
            <a:r>
              <a:rPr lang="en-US" sz="54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tạo</a:t>
            </a:r>
            <a:r>
              <a:rPr lang="en-US" sz="5400" b="1" cap="all" dirty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hình</a:t>
            </a:r>
            <a:endParaRPr lang="en-US" sz="5400" b="1" cap="all" spc="0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1" name="Hoa Tay - Van Anh (Nhac Thieu Nhi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-4572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8" showWhenStopped="0">
                <p:cTn id="32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on va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676400"/>
            <a:ext cx="1828800" cy="1828800"/>
          </a:xfrm>
          <a:prstGeom prst="rect">
            <a:avLst/>
          </a:prstGeom>
        </p:spPr>
      </p:pic>
      <p:pic>
        <p:nvPicPr>
          <p:cNvPr id="8" name="Picture 7" descr="tam gia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25511">
            <a:off x="2734791" y="1011399"/>
            <a:ext cx="1086393" cy="943329"/>
          </a:xfrm>
          <a:prstGeom prst="rect">
            <a:avLst/>
          </a:prstGeom>
        </p:spPr>
      </p:pic>
      <p:pic>
        <p:nvPicPr>
          <p:cNvPr id="9" name="Picture 8" descr="tam gia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739915">
            <a:off x="1415264" y="1126803"/>
            <a:ext cx="1086393" cy="943329"/>
          </a:xfrm>
          <a:prstGeom prst="rect">
            <a:avLst/>
          </a:prstGeom>
        </p:spPr>
      </p:pic>
      <p:pic>
        <p:nvPicPr>
          <p:cNvPr id="13" name="Picture 12" descr="CN đỏ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876800" y="5257800"/>
            <a:ext cx="1371600" cy="457200"/>
          </a:xfrm>
          <a:prstGeom prst="rect">
            <a:avLst/>
          </a:prstGeom>
        </p:spPr>
      </p:pic>
      <p:pic>
        <p:nvPicPr>
          <p:cNvPr id="16" name="Picture 15" descr="tron d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95600" y="2133600"/>
            <a:ext cx="306693" cy="304800"/>
          </a:xfrm>
          <a:prstGeom prst="rect">
            <a:avLst/>
          </a:prstGeom>
        </p:spPr>
      </p:pic>
      <p:pic>
        <p:nvPicPr>
          <p:cNvPr id="17" name="Picture 16" descr="tron den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09800" y="2133600"/>
            <a:ext cx="306693" cy="304800"/>
          </a:xfrm>
          <a:prstGeom prst="rect">
            <a:avLst/>
          </a:prstGeom>
        </p:spPr>
      </p:pic>
      <p:pic>
        <p:nvPicPr>
          <p:cNvPr id="18" name="Picture 17" descr="tam giac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0800000">
            <a:off x="2438400" y="2971801"/>
            <a:ext cx="513806" cy="380998"/>
          </a:xfrm>
          <a:prstGeom prst="rect">
            <a:avLst/>
          </a:prstGeom>
        </p:spPr>
      </p:pic>
      <p:pic>
        <p:nvPicPr>
          <p:cNvPr id="15" name="Picture 14" descr="image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57600" y="1905000"/>
            <a:ext cx="2971800" cy="2971800"/>
          </a:xfrm>
          <a:prstGeom prst="rect">
            <a:avLst/>
          </a:prstGeom>
        </p:spPr>
      </p:pic>
      <p:pic>
        <p:nvPicPr>
          <p:cNvPr id="20" name="Picture 19" descr="CN đỏ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200400" y="4953000"/>
            <a:ext cx="1371600" cy="457200"/>
          </a:xfrm>
          <a:prstGeom prst="rect">
            <a:avLst/>
          </a:prstGeom>
        </p:spPr>
      </p:pic>
      <p:pic>
        <p:nvPicPr>
          <p:cNvPr id="21" name="Picture 20" descr="CN đỏ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810000" y="5257800"/>
            <a:ext cx="1371600" cy="457200"/>
          </a:xfrm>
          <a:prstGeom prst="rect">
            <a:avLst/>
          </a:prstGeom>
        </p:spPr>
      </p:pic>
      <p:pic>
        <p:nvPicPr>
          <p:cNvPr id="22" name="Picture 21" descr="CN đỏ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5638800" y="5105400"/>
            <a:ext cx="1371600" cy="457200"/>
          </a:xfrm>
          <a:prstGeom prst="rect">
            <a:avLst/>
          </a:prstGeom>
        </p:spPr>
      </p:pic>
      <p:pic>
        <p:nvPicPr>
          <p:cNvPr id="23" name="Picture 22" descr="CN đỏ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67294">
            <a:off x="5994937" y="1545721"/>
            <a:ext cx="2730159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2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irewall"/>
          <p:cNvSpPr>
            <a:spLocks noEditPoints="1" noChangeArrowheads="1"/>
          </p:cNvSpPr>
          <p:nvPr/>
        </p:nvSpPr>
        <p:spPr bwMode="auto">
          <a:xfrm>
            <a:off x="0" y="4419600"/>
            <a:ext cx="9144000" cy="2438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048000" y="304800"/>
            <a:ext cx="7309834" cy="5084601"/>
            <a:chOff x="3048000" y="304800"/>
            <a:chExt cx="7309834" cy="5084601"/>
          </a:xfrm>
        </p:grpSpPr>
        <p:pic>
          <p:nvPicPr>
            <p:cNvPr id="4" name="Picture 3" descr="tron van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61536" y="969801"/>
              <a:ext cx="1828800" cy="1828800"/>
            </a:xfrm>
            <a:prstGeom prst="rect">
              <a:avLst/>
            </a:prstGeom>
          </p:spPr>
        </p:pic>
        <p:pic>
          <p:nvPicPr>
            <p:cNvPr id="5" name="Picture 4" descr="tam giac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425511">
              <a:off x="4367527" y="304800"/>
              <a:ext cx="1086393" cy="943329"/>
            </a:xfrm>
            <a:prstGeom prst="rect">
              <a:avLst/>
            </a:prstGeom>
          </p:spPr>
        </p:pic>
        <p:pic>
          <p:nvPicPr>
            <p:cNvPr id="6" name="Picture 5" descr="tam giac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9739915">
              <a:off x="3048000" y="420204"/>
              <a:ext cx="1086393" cy="943329"/>
            </a:xfrm>
            <a:prstGeom prst="rect">
              <a:avLst/>
            </a:prstGeom>
          </p:spPr>
        </p:pic>
        <p:pic>
          <p:nvPicPr>
            <p:cNvPr id="11" name="Picture 10" descr="tron d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528336" y="1427001"/>
              <a:ext cx="306693" cy="304800"/>
            </a:xfrm>
            <a:prstGeom prst="rect">
              <a:avLst/>
            </a:prstGeom>
          </p:spPr>
        </p:pic>
        <p:pic>
          <p:nvPicPr>
            <p:cNvPr id="12" name="Picture 11" descr="tron den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42536" y="1427001"/>
              <a:ext cx="306693" cy="304800"/>
            </a:xfrm>
            <a:prstGeom prst="rect">
              <a:avLst/>
            </a:prstGeom>
          </p:spPr>
        </p:pic>
        <p:pic>
          <p:nvPicPr>
            <p:cNvPr id="13" name="Picture 12" descr="tam giac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0800000">
              <a:off x="4071136" y="2265202"/>
              <a:ext cx="513806" cy="380998"/>
            </a:xfrm>
            <a:prstGeom prst="rect">
              <a:avLst/>
            </a:prstGeom>
          </p:spPr>
        </p:pic>
        <p:pic>
          <p:nvPicPr>
            <p:cNvPr id="14" name="Picture 13" descr="CN đỏ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9167294">
              <a:off x="7627675" y="915322"/>
              <a:ext cx="2730159" cy="228600"/>
            </a:xfrm>
            <a:prstGeom prst="rect">
              <a:avLst/>
            </a:prstGeom>
          </p:spPr>
        </p:pic>
        <p:pic>
          <p:nvPicPr>
            <p:cNvPr id="16" name="Picture 15" descr="images.jp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1371600"/>
              <a:ext cx="2971800" cy="2971800"/>
            </a:xfrm>
            <a:prstGeom prst="rect">
              <a:avLst/>
            </a:prstGeom>
          </p:spPr>
        </p:pic>
        <p:pic>
          <p:nvPicPr>
            <p:cNvPr id="17" name="Picture 16" descr="CN đỏ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5061736" y="4170201"/>
              <a:ext cx="1371600" cy="457200"/>
            </a:xfrm>
            <a:prstGeom prst="rect">
              <a:avLst/>
            </a:prstGeom>
          </p:spPr>
        </p:pic>
        <p:pic>
          <p:nvPicPr>
            <p:cNvPr id="18" name="Picture 17" descr="CN đỏ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5747536" y="4475001"/>
              <a:ext cx="1371600" cy="457200"/>
            </a:xfrm>
            <a:prstGeom prst="rect">
              <a:avLst/>
            </a:prstGeom>
          </p:spPr>
        </p:pic>
        <p:pic>
          <p:nvPicPr>
            <p:cNvPr id="22" name="Picture 21" descr="CN đỏ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6738136" y="4246401"/>
              <a:ext cx="1371600" cy="457200"/>
            </a:xfrm>
            <a:prstGeom prst="rect">
              <a:avLst/>
            </a:prstGeom>
          </p:spPr>
        </p:pic>
        <p:pic>
          <p:nvPicPr>
            <p:cNvPr id="23" name="Picture 22" descr="CN đỏ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>
              <a:off x="7315200" y="4343400"/>
              <a:ext cx="1371600" cy="457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on c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143000"/>
            <a:ext cx="3962400" cy="3962400"/>
          </a:xfrm>
          <a:prstGeom prst="rect">
            <a:avLst/>
          </a:prstGeom>
        </p:spPr>
      </p:pic>
      <p:pic>
        <p:nvPicPr>
          <p:cNvPr id="3" name="Picture 2" descr="tg d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5090318" y="1539082"/>
            <a:ext cx="3230564" cy="3352800"/>
          </a:xfrm>
          <a:prstGeom prst="rect">
            <a:avLst/>
          </a:prstGeom>
        </p:spPr>
      </p:pic>
      <p:pic>
        <p:nvPicPr>
          <p:cNvPr id="8" name="Picture 7" descr="tron d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28800" y="2286000"/>
            <a:ext cx="491858" cy="488822"/>
          </a:xfrm>
          <a:prstGeom prst="rect">
            <a:avLst/>
          </a:prstGeom>
        </p:spPr>
      </p:pic>
      <p:pic>
        <p:nvPicPr>
          <p:cNvPr id="9" name="Picture 8" descr="tam gia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0800000">
            <a:off x="1600200" y="3352800"/>
            <a:ext cx="641204" cy="665466"/>
          </a:xfrm>
          <a:prstGeom prst="rect">
            <a:avLst/>
          </a:prstGeom>
        </p:spPr>
      </p:pic>
      <p:sp>
        <p:nvSpPr>
          <p:cNvPr id="14" name="Block Arc 13"/>
          <p:cNvSpPr/>
          <p:nvPr/>
        </p:nvSpPr>
        <p:spPr>
          <a:xfrm rot="5220888">
            <a:off x="950532" y="2658162"/>
            <a:ext cx="3293172" cy="914400"/>
          </a:xfrm>
          <a:prstGeom prst="blockArc">
            <a:avLst>
              <a:gd name="adj1" fmla="val 10800416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5" name="Chord 14"/>
          <p:cNvSpPr/>
          <p:nvPr/>
        </p:nvSpPr>
        <p:spPr>
          <a:xfrm rot="7381837">
            <a:off x="3071228" y="269410"/>
            <a:ext cx="1062312" cy="1540728"/>
          </a:xfrm>
          <a:prstGeom prst="chord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hord 15"/>
          <p:cNvSpPr/>
          <p:nvPr/>
        </p:nvSpPr>
        <p:spPr>
          <a:xfrm rot="17871601">
            <a:off x="2772764" y="4847388"/>
            <a:ext cx="555548" cy="746369"/>
          </a:xfrm>
          <a:prstGeom prst="chord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1"/>
            <a:ext cx="9144000" cy="47244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6858000" y="1600200"/>
            <a:ext cx="7162800" cy="4989729"/>
            <a:chOff x="1143000" y="1726074"/>
            <a:chExt cx="7162800" cy="4989729"/>
          </a:xfrm>
        </p:grpSpPr>
        <p:pic>
          <p:nvPicPr>
            <p:cNvPr id="23" name="Picture 22" descr="tg d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5014118" y="2756538"/>
              <a:ext cx="3230564" cy="3352800"/>
            </a:xfrm>
            <a:prstGeom prst="rect">
              <a:avLst/>
            </a:prstGeom>
          </p:spPr>
        </p:pic>
        <p:grpSp>
          <p:nvGrpSpPr>
            <p:cNvPr id="29" name="Group 28"/>
            <p:cNvGrpSpPr/>
            <p:nvPr/>
          </p:nvGrpSpPr>
          <p:grpSpPr>
            <a:xfrm>
              <a:off x="1143000" y="1726074"/>
              <a:ext cx="3962400" cy="4989729"/>
              <a:chOff x="1143000" y="1726074"/>
              <a:chExt cx="3962400" cy="4989729"/>
            </a:xfrm>
          </p:grpSpPr>
          <p:pic>
            <p:nvPicPr>
              <p:cNvPr id="22" name="Picture 21" descr="tron cam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43000" y="2360456"/>
                <a:ext cx="3962400" cy="3962400"/>
              </a:xfrm>
              <a:prstGeom prst="rect">
                <a:avLst/>
              </a:prstGeom>
            </p:spPr>
          </p:pic>
          <p:pic>
            <p:nvPicPr>
              <p:cNvPr id="24" name="Picture 23" descr="tron den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1752600" y="3503456"/>
                <a:ext cx="491858" cy="488822"/>
              </a:xfrm>
              <a:prstGeom prst="rect">
                <a:avLst/>
              </a:prstGeom>
            </p:spPr>
          </p:pic>
          <p:pic>
            <p:nvPicPr>
              <p:cNvPr id="25" name="Picture 24" descr="tam gia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10800000">
                <a:off x="1524000" y="4570256"/>
                <a:ext cx="641204" cy="665466"/>
              </a:xfrm>
              <a:prstGeom prst="rect">
                <a:avLst/>
              </a:prstGeom>
            </p:spPr>
          </p:pic>
          <p:sp>
            <p:nvSpPr>
              <p:cNvPr id="26" name="Block Arc 25"/>
              <p:cNvSpPr/>
              <p:nvPr/>
            </p:nvSpPr>
            <p:spPr>
              <a:xfrm rot="5220888">
                <a:off x="874332" y="3875618"/>
                <a:ext cx="3293172" cy="914400"/>
              </a:xfrm>
              <a:prstGeom prst="blockArc">
                <a:avLst>
                  <a:gd name="adj1" fmla="val 10800416"/>
                  <a:gd name="adj2" fmla="val 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Chord 26"/>
              <p:cNvSpPr/>
              <p:nvPr/>
            </p:nvSpPr>
            <p:spPr>
              <a:xfrm rot="7381837">
                <a:off x="2995028" y="1486866"/>
                <a:ext cx="1062312" cy="1540728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Chord 27"/>
              <p:cNvSpPr/>
              <p:nvPr/>
            </p:nvSpPr>
            <p:spPr>
              <a:xfrm rot="17871601">
                <a:off x="2696564" y="6064844"/>
                <a:ext cx="555548" cy="746369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78035E-7 L -0.6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ron c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057400"/>
            <a:ext cx="2743200" cy="2743200"/>
          </a:xfrm>
          <a:prstGeom prst="rect">
            <a:avLst/>
          </a:prstGeom>
        </p:spPr>
      </p:pic>
      <p:pic>
        <p:nvPicPr>
          <p:cNvPr id="3" name="Picture 2" descr="tron van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676400"/>
            <a:ext cx="1828800" cy="1828800"/>
          </a:xfrm>
          <a:prstGeom prst="rect">
            <a:avLst/>
          </a:prstGeom>
        </p:spPr>
      </p:pic>
      <p:pic>
        <p:nvPicPr>
          <p:cNvPr id="4" name="Picture 3" descr="tg d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900737" y="2633664"/>
            <a:ext cx="1762126" cy="1828800"/>
          </a:xfrm>
          <a:prstGeom prst="rect">
            <a:avLst/>
          </a:prstGeom>
        </p:spPr>
      </p:pic>
      <p:pic>
        <p:nvPicPr>
          <p:cNvPr id="5" name="Picture 4" descr="tg d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936472">
            <a:off x="1025460" y="2112508"/>
            <a:ext cx="584665" cy="606787"/>
          </a:xfrm>
          <a:prstGeom prst="rect">
            <a:avLst/>
          </a:prstGeom>
        </p:spPr>
      </p:pic>
      <p:pic>
        <p:nvPicPr>
          <p:cNvPr id="6" name="Picture 5" descr="tg van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241040">
            <a:off x="4284793" y="1151140"/>
            <a:ext cx="1012357" cy="1050662"/>
          </a:xfrm>
          <a:prstGeom prst="rect">
            <a:avLst/>
          </a:prstGeom>
        </p:spPr>
      </p:pic>
      <p:pic>
        <p:nvPicPr>
          <p:cNvPr id="7" name="Picture 6" descr="tg van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856904">
            <a:off x="3944044" y="2947394"/>
            <a:ext cx="1344998" cy="1395889"/>
          </a:xfrm>
          <a:prstGeom prst="rect">
            <a:avLst/>
          </a:prstGeom>
        </p:spPr>
      </p:pic>
      <p:pic>
        <p:nvPicPr>
          <p:cNvPr id="8" name="Picture 7" descr="tron den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81200" y="2057400"/>
            <a:ext cx="491858" cy="488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loud"/>
          <p:cNvSpPr>
            <a:spLocks noChangeAspect="1" noEditPoints="1" noChangeArrowheads="1"/>
          </p:cNvSpPr>
          <p:nvPr/>
        </p:nvSpPr>
        <p:spPr bwMode="auto">
          <a:xfrm>
            <a:off x="381000" y="46482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loud"/>
          <p:cNvSpPr>
            <a:spLocks noChangeAspect="1" noEditPoints="1" noChangeArrowheads="1"/>
          </p:cNvSpPr>
          <p:nvPr/>
        </p:nvSpPr>
        <p:spPr bwMode="auto">
          <a:xfrm>
            <a:off x="5791200" y="3962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3429000" y="5486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 rot="21133491">
            <a:off x="6312146" y="1654402"/>
            <a:ext cx="6681801" cy="3649460"/>
            <a:chOff x="893414" y="846340"/>
            <a:chExt cx="6681801" cy="3649460"/>
          </a:xfrm>
        </p:grpSpPr>
        <p:pic>
          <p:nvPicPr>
            <p:cNvPr id="6" name="Picture 5" descr="tron cam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79415" y="1752600"/>
              <a:ext cx="2743200" cy="2743200"/>
            </a:xfrm>
            <a:prstGeom prst="rect">
              <a:avLst/>
            </a:prstGeom>
          </p:spPr>
        </p:pic>
        <p:pic>
          <p:nvPicPr>
            <p:cNvPr id="7" name="Picture 6" descr="tron vang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015" y="1371599"/>
              <a:ext cx="1828800" cy="1828800"/>
            </a:xfrm>
            <a:prstGeom prst="rect">
              <a:avLst/>
            </a:prstGeom>
          </p:spPr>
        </p:pic>
        <p:pic>
          <p:nvPicPr>
            <p:cNvPr id="8" name="Picture 7" descr="tg d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5779752" y="2328864"/>
              <a:ext cx="1762126" cy="1828800"/>
            </a:xfrm>
            <a:prstGeom prst="rect">
              <a:avLst/>
            </a:prstGeom>
          </p:spPr>
        </p:pic>
        <p:pic>
          <p:nvPicPr>
            <p:cNvPr id="9" name="Picture 8" descr="tg d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16936472">
              <a:off x="904475" y="1807708"/>
              <a:ext cx="584665" cy="606787"/>
            </a:xfrm>
            <a:prstGeom prst="rect">
              <a:avLst/>
            </a:prstGeom>
          </p:spPr>
        </p:pic>
        <p:pic>
          <p:nvPicPr>
            <p:cNvPr id="10" name="Picture 9" descr="tg vang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2241040">
              <a:off x="4163808" y="846340"/>
              <a:ext cx="1012357" cy="1050662"/>
            </a:xfrm>
            <a:prstGeom prst="rect">
              <a:avLst/>
            </a:prstGeom>
          </p:spPr>
        </p:pic>
        <p:pic>
          <p:nvPicPr>
            <p:cNvPr id="11" name="Picture 10" descr="tg vang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20856904">
              <a:off x="3823059" y="2642594"/>
              <a:ext cx="1344998" cy="1395889"/>
            </a:xfrm>
            <a:prstGeom prst="rect">
              <a:avLst/>
            </a:prstGeom>
          </p:spPr>
        </p:pic>
        <p:pic>
          <p:nvPicPr>
            <p:cNvPr id="12" name="Picture 11" descr="tron den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60215" y="1752600"/>
              <a:ext cx="491858" cy="48882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542 -0.26081 C -0.08316 -0.32277 -0.13039 -0.38451 -0.175 -0.36647 C -0.21962 -0.34844 -0.26233 -0.23237 -0.30365 -0.15306 C -0.34497 -0.07376 -0.38455 0.09757 -0.42275 0.10913 C -0.46094 0.12069 -0.49775 -0.04879 -0.5323 -0.08324 C -0.56684 -0.11769 -0.59879 -0.10798 -0.63056 -0.09804 " pathEditMode="relative" rAng="0" ptsTypes="aaaa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irewall"/>
          <p:cNvSpPr>
            <a:spLocks noEditPoints="1" noChangeArrowheads="1"/>
          </p:cNvSpPr>
          <p:nvPr/>
        </p:nvSpPr>
        <p:spPr bwMode="auto">
          <a:xfrm>
            <a:off x="0" y="3607981"/>
            <a:ext cx="5791200" cy="964019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 descr="bi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48200"/>
            <a:ext cx="9144000" cy="2227755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334000" y="5029200"/>
            <a:ext cx="3104596" cy="1524001"/>
            <a:chOff x="-5175739" y="2387094"/>
            <a:chExt cx="7162800" cy="4989730"/>
          </a:xfrm>
        </p:grpSpPr>
        <p:pic>
          <p:nvPicPr>
            <p:cNvPr id="19" name="Picture 18" descr="tg d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-1304621" y="3417559"/>
              <a:ext cx="3230565" cy="3352798"/>
            </a:xfrm>
            <a:prstGeom prst="rect">
              <a:avLst/>
            </a:prstGeom>
          </p:spPr>
        </p:pic>
        <p:grpSp>
          <p:nvGrpSpPr>
            <p:cNvPr id="20" name="Group 28"/>
            <p:cNvGrpSpPr/>
            <p:nvPr/>
          </p:nvGrpSpPr>
          <p:grpSpPr>
            <a:xfrm>
              <a:off x="-5175739" y="2387094"/>
              <a:ext cx="3962400" cy="4989730"/>
              <a:chOff x="-5175739" y="2387094"/>
              <a:chExt cx="3962400" cy="4989730"/>
            </a:xfrm>
          </p:grpSpPr>
          <p:pic>
            <p:nvPicPr>
              <p:cNvPr id="21" name="Picture 20" descr="tron cam.png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5175739" y="3021476"/>
                <a:ext cx="3962400" cy="3962401"/>
              </a:xfrm>
              <a:prstGeom prst="rect">
                <a:avLst/>
              </a:prstGeom>
            </p:spPr>
          </p:pic>
          <p:pic>
            <p:nvPicPr>
              <p:cNvPr id="22" name="Picture 21" descr="tron den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-4566140" y="4164477"/>
                <a:ext cx="491858" cy="488822"/>
              </a:xfrm>
              <a:prstGeom prst="rect">
                <a:avLst/>
              </a:prstGeom>
            </p:spPr>
          </p:pic>
          <p:pic>
            <p:nvPicPr>
              <p:cNvPr id="23" name="Picture 22" descr="tam giac.png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 rot="10800000">
                <a:off x="-4794739" y="5231276"/>
                <a:ext cx="641205" cy="665466"/>
              </a:xfrm>
              <a:prstGeom prst="rect">
                <a:avLst/>
              </a:prstGeom>
            </p:spPr>
          </p:pic>
          <p:sp>
            <p:nvSpPr>
              <p:cNvPr id="24" name="Block Arc 23"/>
              <p:cNvSpPr/>
              <p:nvPr/>
            </p:nvSpPr>
            <p:spPr>
              <a:xfrm rot="5220888">
                <a:off x="-5444407" y="4536637"/>
                <a:ext cx="3293173" cy="914400"/>
              </a:xfrm>
              <a:prstGeom prst="blockArc">
                <a:avLst>
                  <a:gd name="adj1" fmla="val 10800416"/>
                  <a:gd name="adj2" fmla="val 0"/>
                  <a:gd name="adj3" fmla="val 25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>
                    <a:solidFill>
                      <a:srgbClr val="FF0000"/>
                    </a:solidFill>
                  </a:ln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Chord 24"/>
              <p:cNvSpPr/>
              <p:nvPr/>
            </p:nvSpPr>
            <p:spPr>
              <a:xfrm rot="7381837">
                <a:off x="-3323712" y="2147886"/>
                <a:ext cx="1062313" cy="1540729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Chord 25"/>
              <p:cNvSpPr/>
              <p:nvPr/>
            </p:nvSpPr>
            <p:spPr>
              <a:xfrm rot="17871601">
                <a:off x="-3622174" y="6725865"/>
                <a:ext cx="555549" cy="746370"/>
              </a:xfrm>
              <a:prstGeom prst="chord">
                <a:avLst/>
              </a:prstGeom>
              <a:solidFill>
                <a:srgbClr val="FF0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9" name="Cloud"/>
          <p:cNvSpPr>
            <a:spLocks noChangeAspect="1" noEditPoints="1" noChangeArrowheads="1"/>
          </p:cNvSpPr>
          <p:nvPr/>
        </p:nvSpPr>
        <p:spPr bwMode="auto">
          <a:xfrm>
            <a:off x="685800" y="609600"/>
            <a:ext cx="1077232" cy="118579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Cloud"/>
          <p:cNvSpPr>
            <a:spLocks noChangeAspect="1" noEditPoints="1" noChangeArrowheads="1"/>
          </p:cNvSpPr>
          <p:nvPr/>
        </p:nvSpPr>
        <p:spPr bwMode="auto">
          <a:xfrm>
            <a:off x="4648200" y="381000"/>
            <a:ext cx="1077232" cy="118579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 rot="21133491">
            <a:off x="5938374" y="395266"/>
            <a:ext cx="2623887" cy="2354057"/>
            <a:chOff x="893414" y="846340"/>
            <a:chExt cx="6681801" cy="3649460"/>
          </a:xfrm>
        </p:grpSpPr>
        <p:pic>
          <p:nvPicPr>
            <p:cNvPr id="43" name="Picture 42" descr="tron cam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79415" y="1752600"/>
              <a:ext cx="2743200" cy="2743200"/>
            </a:xfrm>
            <a:prstGeom prst="rect">
              <a:avLst/>
            </a:prstGeom>
          </p:spPr>
        </p:pic>
        <p:pic>
          <p:nvPicPr>
            <p:cNvPr id="44" name="Picture 43" descr="tron vang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403014" y="1371599"/>
              <a:ext cx="1828799" cy="1828801"/>
            </a:xfrm>
            <a:prstGeom prst="rect">
              <a:avLst/>
            </a:prstGeom>
          </p:spPr>
        </p:pic>
        <p:pic>
          <p:nvPicPr>
            <p:cNvPr id="45" name="Picture 44" descr="tg do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5779752" y="2328864"/>
              <a:ext cx="1762126" cy="1828800"/>
            </a:xfrm>
            <a:prstGeom prst="rect">
              <a:avLst/>
            </a:prstGeom>
          </p:spPr>
        </p:pic>
        <p:pic>
          <p:nvPicPr>
            <p:cNvPr id="46" name="Picture 45" descr="tg do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 rot="16936472">
              <a:off x="904475" y="1807708"/>
              <a:ext cx="584665" cy="606787"/>
            </a:xfrm>
            <a:prstGeom prst="rect">
              <a:avLst/>
            </a:prstGeom>
          </p:spPr>
        </p:pic>
        <p:pic>
          <p:nvPicPr>
            <p:cNvPr id="47" name="Picture 46" descr="tg vang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 rot="12241040">
              <a:off x="4163808" y="846340"/>
              <a:ext cx="1012357" cy="1050662"/>
            </a:xfrm>
            <a:prstGeom prst="rect">
              <a:avLst/>
            </a:prstGeom>
          </p:spPr>
        </p:pic>
        <p:pic>
          <p:nvPicPr>
            <p:cNvPr id="48" name="Picture 47" descr="tg vang.png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 rot="20856904">
              <a:off x="3823059" y="2642594"/>
              <a:ext cx="1344998" cy="1395889"/>
            </a:xfrm>
            <a:prstGeom prst="rect">
              <a:avLst/>
            </a:prstGeom>
          </p:spPr>
        </p:pic>
        <p:pic>
          <p:nvPicPr>
            <p:cNvPr id="49" name="Picture 48" descr="tron den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860215" y="1752600"/>
              <a:ext cx="491858" cy="488822"/>
            </a:xfrm>
            <a:prstGeom prst="rect">
              <a:avLst/>
            </a:prstGeom>
          </p:spPr>
        </p:pic>
      </p:grpSp>
      <p:grpSp>
        <p:nvGrpSpPr>
          <p:cNvPr id="59" name="Group 58"/>
          <p:cNvGrpSpPr/>
          <p:nvPr/>
        </p:nvGrpSpPr>
        <p:grpSpPr>
          <a:xfrm>
            <a:off x="1295400" y="1905000"/>
            <a:ext cx="3124200" cy="2057400"/>
            <a:chOff x="3048000" y="304800"/>
            <a:chExt cx="7309834" cy="5084601"/>
          </a:xfrm>
        </p:grpSpPr>
        <p:pic>
          <p:nvPicPr>
            <p:cNvPr id="60" name="Picture 59" descr="tron vang.png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461536" y="969801"/>
              <a:ext cx="1828800" cy="1828800"/>
            </a:xfrm>
            <a:prstGeom prst="rect">
              <a:avLst/>
            </a:prstGeom>
          </p:spPr>
        </p:pic>
        <p:pic>
          <p:nvPicPr>
            <p:cNvPr id="61" name="Picture 60" descr="tam giac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 rot="1425511">
              <a:off x="4367527" y="304800"/>
              <a:ext cx="1086393" cy="943329"/>
            </a:xfrm>
            <a:prstGeom prst="rect">
              <a:avLst/>
            </a:prstGeom>
          </p:spPr>
        </p:pic>
        <p:pic>
          <p:nvPicPr>
            <p:cNvPr id="62" name="Picture 61" descr="tam giac.png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 rot="19739915">
              <a:off x="3048000" y="420204"/>
              <a:ext cx="1086393" cy="943329"/>
            </a:xfrm>
            <a:prstGeom prst="rect">
              <a:avLst/>
            </a:prstGeom>
          </p:spPr>
        </p:pic>
        <p:pic>
          <p:nvPicPr>
            <p:cNvPr id="63" name="Picture 62" descr="tron den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4528336" y="1427001"/>
              <a:ext cx="306693" cy="304800"/>
            </a:xfrm>
            <a:prstGeom prst="rect">
              <a:avLst/>
            </a:prstGeom>
          </p:spPr>
        </p:pic>
        <p:pic>
          <p:nvPicPr>
            <p:cNvPr id="64" name="Picture 63" descr="tron den.png"/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842536" y="1427001"/>
              <a:ext cx="306693" cy="304800"/>
            </a:xfrm>
            <a:prstGeom prst="rect">
              <a:avLst/>
            </a:prstGeom>
          </p:spPr>
        </p:pic>
        <p:pic>
          <p:nvPicPr>
            <p:cNvPr id="65" name="Picture 64" descr="tam giac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 rot="10800000">
              <a:off x="4071136" y="2265202"/>
              <a:ext cx="513806" cy="380998"/>
            </a:xfrm>
            <a:prstGeom prst="rect">
              <a:avLst/>
            </a:prstGeom>
          </p:spPr>
        </p:pic>
        <p:pic>
          <p:nvPicPr>
            <p:cNvPr id="66" name="Picture 65" descr="CN đỏ.png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 rot="19167294">
              <a:off x="7627675" y="915322"/>
              <a:ext cx="2730159" cy="228600"/>
            </a:xfrm>
            <a:prstGeom prst="rect">
              <a:avLst/>
            </a:prstGeom>
          </p:spPr>
        </p:pic>
        <p:pic>
          <p:nvPicPr>
            <p:cNvPr id="67" name="Picture 66" descr="images.jpg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257800" y="1371600"/>
              <a:ext cx="2971800" cy="2971800"/>
            </a:xfrm>
            <a:prstGeom prst="rect">
              <a:avLst/>
            </a:prstGeom>
          </p:spPr>
        </p:pic>
        <p:pic>
          <p:nvPicPr>
            <p:cNvPr id="68" name="Picture 67" descr="CN đỏ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5400000">
              <a:off x="5061736" y="4170201"/>
              <a:ext cx="1371600" cy="457200"/>
            </a:xfrm>
            <a:prstGeom prst="rect">
              <a:avLst/>
            </a:prstGeom>
          </p:spPr>
        </p:pic>
        <p:pic>
          <p:nvPicPr>
            <p:cNvPr id="69" name="Picture 68" descr="CN đỏ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5400000">
              <a:off x="5747536" y="4475001"/>
              <a:ext cx="1371600" cy="457200"/>
            </a:xfrm>
            <a:prstGeom prst="rect">
              <a:avLst/>
            </a:prstGeom>
          </p:spPr>
        </p:pic>
        <p:pic>
          <p:nvPicPr>
            <p:cNvPr id="70" name="Picture 69" descr="CN đỏ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5400000">
              <a:off x="6738136" y="4246401"/>
              <a:ext cx="1371600" cy="457200"/>
            </a:xfrm>
            <a:prstGeom prst="rect">
              <a:avLst/>
            </a:prstGeom>
          </p:spPr>
        </p:pic>
        <p:pic>
          <p:nvPicPr>
            <p:cNvPr id="71" name="Picture 70" descr="CN đỏ.png"/>
            <p:cNvPicPr>
              <a:picLocks noChangeAspect="1"/>
            </p:cNvPicPr>
            <p:nvPr/>
          </p:nvPicPr>
          <p:blipFill>
            <a:blip r:embed="rId17" cstate="print"/>
            <a:stretch>
              <a:fillRect/>
            </a:stretch>
          </p:blipFill>
          <p:spPr>
            <a:xfrm rot="5400000">
              <a:off x="7315200" y="4343400"/>
              <a:ext cx="1371600" cy="4572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</TotalTime>
  <Words>40</Words>
  <Application>Microsoft Office PowerPoint</Application>
  <PresentationFormat>On-screen Show (4:3)</PresentationFormat>
  <Paragraphs>9</Paragraphs>
  <Slides>8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Constantia</vt:lpstr>
      <vt:lpstr>Times New Roman</vt:lpstr>
      <vt:lpstr>Wingdings 2</vt:lpstr>
      <vt:lpstr>Flow</vt:lpstr>
      <vt:lpstr>ĐỀ TÀI:  VẼ THEO ĐỀ TÀI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ASUS</cp:lastModifiedBy>
  <cp:revision>15</cp:revision>
  <dcterms:created xsi:type="dcterms:W3CDTF">2012-10-18T15:17:32Z</dcterms:created>
  <dcterms:modified xsi:type="dcterms:W3CDTF">2024-07-19T02:15:03Z</dcterms:modified>
</cp:coreProperties>
</file>