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398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fjd</cp:lastModifiedBy>
  <cp:revision>70</cp:revision>
  <dcterms:created xsi:type="dcterms:W3CDTF">2016-04-10T13:01:26Z</dcterms:created>
  <dcterms:modified xsi:type="dcterms:W3CDTF">2024-03-12T09:44:45Z</dcterms:modified>
</cp:coreProperties>
</file>