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4" r:id="rId2"/>
    <p:sldId id="256" r:id="rId3"/>
    <p:sldId id="257" r:id="rId4"/>
    <p:sldId id="258" r:id="rId5"/>
    <p:sldId id="260" r:id="rId6"/>
    <p:sldId id="261" r:id="rId7"/>
    <p:sldId id="262" r:id="rId8"/>
    <p:sldId id="264" r:id="rId9"/>
    <p:sldId id="266" r:id="rId10"/>
    <p:sldId id="268" r:id="rId11"/>
    <p:sldId id="272" r:id="rId12"/>
    <p:sldId id="274" r:id="rId13"/>
    <p:sldId id="275" r:id="rId14"/>
    <p:sldId id="277" r:id="rId15"/>
    <p:sldId id="278" r:id="rId16"/>
    <p:sldId id="286" r:id="rId17"/>
    <p:sldId id="288" r:id="rId18"/>
    <p:sldId id="290" r:id="rId19"/>
    <p:sldId id="291" r:id="rId20"/>
    <p:sldId id="292" r:id="rId21"/>
    <p:sldId id="29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73C6-26BF-4729-A60F-A89309C70B56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57318-1FA7-4883-94A0-B49A2E54F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3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7318-1FA7-4883-94A0-B49A2E54FD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5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7318-1FA7-4883-94A0-B49A2E54FD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5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7318-1FA7-4883-94A0-B49A2E54FD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5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25F8-745C-4658-B2DF-96F510192111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BB90-64EB-4E6D-B93E-6998A594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25F8-745C-4658-B2DF-96F510192111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BB90-64EB-4E6D-B93E-6998A594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0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25F8-745C-4658-B2DF-96F510192111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BB90-64EB-4E6D-B93E-6998A594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25F8-745C-4658-B2DF-96F510192111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BB90-64EB-4E6D-B93E-6998A594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1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25F8-745C-4658-B2DF-96F510192111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BB90-64EB-4E6D-B93E-6998A594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25F8-745C-4658-B2DF-96F510192111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BB90-64EB-4E6D-B93E-6998A594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4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25F8-745C-4658-B2DF-96F510192111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BB90-64EB-4E6D-B93E-6998A594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25F8-745C-4658-B2DF-96F510192111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BB90-64EB-4E6D-B93E-6998A594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8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25F8-745C-4658-B2DF-96F510192111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BB90-64EB-4E6D-B93E-6998A594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9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25F8-745C-4658-B2DF-96F510192111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BB90-64EB-4E6D-B93E-6998A594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4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25F8-745C-4658-B2DF-96F510192111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BB90-64EB-4E6D-B93E-6998A594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2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625F8-745C-4658-B2DF-96F510192111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3BB90-64EB-4E6D-B93E-6998A594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7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jpeg"/><Relationship Id="rId7" Type="http://schemas.microsoft.com/office/2007/relationships/hdphoto" Target="../media/hdphoto2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9.wdp"/><Relationship Id="rId4" Type="http://schemas.openxmlformats.org/officeDocument/2006/relationships/image" Target="../media/image24.png"/><Relationship Id="rId9" Type="http://schemas.microsoft.com/office/2007/relationships/hdphoto" Target="../media/hdphoto27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1.png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9.wdp"/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8.wdp"/><Relationship Id="rId5" Type="http://schemas.openxmlformats.org/officeDocument/2006/relationships/image" Target="../media/image33.png"/><Relationship Id="rId10" Type="http://schemas.microsoft.com/office/2007/relationships/hdphoto" Target="../media/hdphoto30.wdp"/><Relationship Id="rId4" Type="http://schemas.microsoft.com/office/2007/relationships/hdphoto" Target="../media/hdphoto19.wdp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1.png"/><Relationship Id="rId4" Type="http://schemas.microsoft.com/office/2007/relationships/hdphoto" Target="../media/hdphoto1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3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microsoft.com/office/2007/relationships/hdphoto" Target="../media/hdphoto35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2.wdp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microsoft.com/office/2007/relationships/hdphoto" Target="../media/hdphoto34.wdp"/><Relationship Id="rId4" Type="http://schemas.microsoft.com/office/2007/relationships/hdphoto" Target="../media/hdphoto31.wdp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8.wdp"/><Relationship Id="rId13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microsoft.com/office/2007/relationships/hdphoto" Target="../media/hdphoto40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7.wdp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microsoft.com/office/2007/relationships/hdphoto" Target="../media/hdphoto39.wdp"/><Relationship Id="rId4" Type="http://schemas.microsoft.com/office/2007/relationships/hdphoto" Target="../media/hdphoto36.wdp"/><Relationship Id="rId9" Type="http://schemas.openxmlformats.org/officeDocument/2006/relationships/image" Target="../media/image46.png"/><Relationship Id="rId14" Type="http://schemas.microsoft.com/office/2007/relationships/hdphoto" Target="../media/hdphoto41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4.wdp"/><Relationship Id="rId13" Type="http://schemas.openxmlformats.org/officeDocument/2006/relationships/image" Target="../media/image54.png"/><Relationship Id="rId18" Type="http://schemas.microsoft.com/office/2007/relationships/hdphoto" Target="../media/hdphoto49.wdp"/><Relationship Id="rId26" Type="http://schemas.microsoft.com/office/2007/relationships/hdphoto" Target="../media/hdphoto53.wdp"/><Relationship Id="rId3" Type="http://schemas.openxmlformats.org/officeDocument/2006/relationships/image" Target="../media/image49.png"/><Relationship Id="rId21" Type="http://schemas.openxmlformats.org/officeDocument/2006/relationships/image" Target="../media/image58.png"/><Relationship Id="rId7" Type="http://schemas.openxmlformats.org/officeDocument/2006/relationships/image" Target="../media/image51.png"/><Relationship Id="rId12" Type="http://schemas.microsoft.com/office/2007/relationships/hdphoto" Target="../media/hdphoto46.wdp"/><Relationship Id="rId17" Type="http://schemas.openxmlformats.org/officeDocument/2006/relationships/image" Target="../media/image56.png"/><Relationship Id="rId25" Type="http://schemas.openxmlformats.org/officeDocument/2006/relationships/image" Target="../media/image60.png"/><Relationship Id="rId2" Type="http://schemas.openxmlformats.org/officeDocument/2006/relationships/image" Target="../media/image37.jpeg"/><Relationship Id="rId16" Type="http://schemas.microsoft.com/office/2007/relationships/hdphoto" Target="../media/hdphoto48.wdp"/><Relationship Id="rId20" Type="http://schemas.microsoft.com/office/2007/relationships/hdphoto" Target="../media/hdphoto50.wdp"/><Relationship Id="rId1" Type="http://schemas.openxmlformats.org/officeDocument/2006/relationships/slideLayout" Target="../slideLayouts/slideLayout2.xml"/><Relationship Id="rId6" Type="http://schemas.microsoft.com/office/2007/relationships/hdphoto" Target="../media/hdphoto43.wdp"/><Relationship Id="rId11" Type="http://schemas.openxmlformats.org/officeDocument/2006/relationships/image" Target="../media/image53.png"/><Relationship Id="rId24" Type="http://schemas.microsoft.com/office/2007/relationships/hdphoto" Target="../media/hdphoto52.wdp"/><Relationship Id="rId5" Type="http://schemas.openxmlformats.org/officeDocument/2006/relationships/image" Target="../media/image50.png"/><Relationship Id="rId15" Type="http://schemas.openxmlformats.org/officeDocument/2006/relationships/image" Target="../media/image55.png"/><Relationship Id="rId23" Type="http://schemas.openxmlformats.org/officeDocument/2006/relationships/image" Target="../media/image59.png"/><Relationship Id="rId28" Type="http://schemas.microsoft.com/office/2007/relationships/hdphoto" Target="../media/hdphoto54.wdp"/><Relationship Id="rId10" Type="http://schemas.microsoft.com/office/2007/relationships/hdphoto" Target="../media/hdphoto45.wdp"/><Relationship Id="rId19" Type="http://schemas.openxmlformats.org/officeDocument/2006/relationships/image" Target="../media/image57.png"/><Relationship Id="rId4" Type="http://schemas.microsoft.com/office/2007/relationships/hdphoto" Target="../media/hdphoto42.wdp"/><Relationship Id="rId9" Type="http://schemas.openxmlformats.org/officeDocument/2006/relationships/image" Target="../media/image52.png"/><Relationship Id="rId14" Type="http://schemas.microsoft.com/office/2007/relationships/hdphoto" Target="../media/hdphoto47.wdp"/><Relationship Id="rId22" Type="http://schemas.microsoft.com/office/2007/relationships/hdphoto" Target="../media/hdphoto51.wdp"/><Relationship Id="rId27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57.wdp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12" Type="http://schemas.microsoft.com/office/2007/relationships/hdphoto" Target="../media/hdphoto59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6.wdp"/><Relationship Id="rId11" Type="http://schemas.openxmlformats.org/officeDocument/2006/relationships/image" Target="../media/image66.png"/><Relationship Id="rId5" Type="http://schemas.openxmlformats.org/officeDocument/2006/relationships/image" Target="../media/image63.png"/><Relationship Id="rId10" Type="http://schemas.microsoft.com/office/2007/relationships/hdphoto" Target="../media/hdphoto58.wdp"/><Relationship Id="rId4" Type="http://schemas.microsoft.com/office/2007/relationships/hdphoto" Target="../media/hdphoto55.wdp"/><Relationship Id="rId9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57.wdp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12" Type="http://schemas.microsoft.com/office/2007/relationships/hdphoto" Target="../media/hdphoto59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6.wdp"/><Relationship Id="rId11" Type="http://schemas.openxmlformats.org/officeDocument/2006/relationships/image" Target="../media/image66.png"/><Relationship Id="rId5" Type="http://schemas.openxmlformats.org/officeDocument/2006/relationships/image" Target="../media/image63.png"/><Relationship Id="rId10" Type="http://schemas.microsoft.com/office/2007/relationships/hdphoto" Target="../media/hdphoto58.wdp"/><Relationship Id="rId4" Type="http://schemas.microsoft.com/office/2007/relationships/hdphoto" Target="../media/hdphoto55.wdp"/><Relationship Id="rId9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microsoft.com/office/2007/relationships/hdphoto" Target="../media/hdphoto1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1.png"/><Relationship Id="rId4" Type="http://schemas.microsoft.com/office/2007/relationships/hdphoto" Target="../media/hdphoto1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jpeg"/><Relationship Id="rId7" Type="http://schemas.microsoft.com/office/2007/relationships/hdphoto" Target="../media/hdphoto19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microsoft.com/office/2007/relationships/hdphoto" Target="../media/hdphoto21.wdp"/><Relationship Id="rId5" Type="http://schemas.microsoft.com/office/2007/relationships/hdphoto" Target="../media/hdphoto18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20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3.wdp"/><Relationship Id="rId5" Type="http://schemas.openxmlformats.org/officeDocument/2006/relationships/image" Target="../media/image28.png"/><Relationship Id="rId4" Type="http://schemas.microsoft.com/office/2007/relationships/hdphoto" Target="../media/hdphoto2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1.png"/><Relationship Id="rId4" Type="http://schemas.microsoft.com/office/2007/relationships/hdphoto" Target="../media/hdphoto1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9.jpeg"/><Relationship Id="rId7" Type="http://schemas.microsoft.com/office/2007/relationships/hdphoto" Target="../media/hdphoto19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microsoft.com/office/2007/relationships/hdphoto" Target="../media/hdphoto26.wdp"/><Relationship Id="rId5" Type="http://schemas.microsoft.com/office/2007/relationships/hdphoto" Target="../media/hdphoto18.wdp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microsoft.com/office/2007/relationships/hdphoto" Target="../media/hdphoto2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esktop\z3223173928031_1b8a5119a1e8ea0df03ba45677d560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04"/>
            <a:ext cx="9144000" cy="683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6858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MẦM NON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SỮA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828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LÀM QUEN VỚI TOÁN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927001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Tách một nhóm có số lượng là 5 ra thành 2 phần và gộp lại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7461" y="3270789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tuổi: 4-5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Đào Quỳnh Mai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7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imager_39_19131_7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4" y="-152400"/>
            <a:ext cx="9525000" cy="735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8113" y="609600"/>
            <a:ext cx="8378687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7358" y="3354457"/>
            <a:ext cx="2968487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32117" y="3395870"/>
            <a:ext cx="5029201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\Desktop\xe má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765" y="3051313"/>
            <a:ext cx="1677228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\Desktop\xe má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18" y="3051313"/>
            <a:ext cx="16002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H="1">
            <a:off x="1524000" y="2444665"/>
            <a:ext cx="1507436" cy="909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76800" y="2388704"/>
            <a:ext cx="838200" cy="1007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Admin\Desktop\xe má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46" y="2971800"/>
            <a:ext cx="1677228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xe má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71" y="2971800"/>
            <a:ext cx="1596474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\Desktop\xe má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72" y="2978426"/>
            <a:ext cx="1677228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0" y="5105400"/>
            <a:ext cx="10668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05079" y="4933528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.VnArial" pitchFamily="34" charset="0"/>
              </a:rPr>
              <a:t>2</a:t>
            </a:r>
            <a:endParaRPr lang="en-US" sz="8800" dirty="0">
              <a:latin typeface=".Vn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13317" y="5105400"/>
            <a:ext cx="10668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0" y="4953625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.VnArial" pitchFamily="34" charset="0"/>
              </a:rPr>
              <a:t>3</a:t>
            </a:r>
            <a:endParaRPr lang="en-US" sz="8800" dirty="0">
              <a:latin typeface=".Vn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8287" y="653701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.VnArial" pitchFamily="34" charset="0"/>
              </a:rPr>
              <a:t>?</a:t>
            </a:r>
            <a:endParaRPr lang="en-US" sz="88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00086 -0.37199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3334 -0.37778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00017 -0.39514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174 -0.40579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00122 -0.40579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3" grpId="0" animBg="1"/>
      <p:bldP spid="3" grpId="1" animBg="1"/>
      <p:bldP spid="5" grpId="0"/>
      <p:bldP spid="5" grpId="1"/>
      <p:bldP spid="24" grpId="0" animBg="1"/>
      <p:bldP spid="24" grpId="1" animBg="1"/>
      <p:bldP spid="6" grpId="0"/>
      <p:bldP spid="6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imager_39_19131_7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13" y="-228600"/>
            <a:ext cx="95250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8113" y="609600"/>
            <a:ext cx="7007087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Admin\Desktop\xe má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4312"/>
            <a:ext cx="1524000" cy="19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xe má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8051"/>
            <a:ext cx="1524000" cy="20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xe má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487" y="314738"/>
            <a:ext cx="1524000" cy="20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xe má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799"/>
            <a:ext cx="1524000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xe má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8112"/>
            <a:ext cx="15240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1070527" y="2444665"/>
            <a:ext cx="1960908" cy="1391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76800" y="2388704"/>
            <a:ext cx="9144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08113" y="3866322"/>
            <a:ext cx="2723322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349486" y="3886200"/>
            <a:ext cx="5032513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0" y="762000"/>
            <a:ext cx="911087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96200" y="831166"/>
            <a:ext cx="898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" pitchFamily="34" charset="0"/>
              </a:rPr>
              <a:t>5</a:t>
            </a:r>
            <a:endParaRPr lang="en-US" sz="88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4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 animBg="1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imager_39_19131_7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186" y="-152400"/>
            <a:ext cx="95250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304800"/>
            <a:ext cx="27432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447800" y="1219200"/>
            <a:ext cx="1447802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83426" y="1205947"/>
            <a:ext cx="1268896" cy="453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flipV="1">
            <a:off x="318052" y="1676400"/>
            <a:ext cx="257755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29000" y="1676400"/>
            <a:ext cx="53340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67000" y="3352800"/>
            <a:ext cx="27432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8052" y="4876800"/>
            <a:ext cx="2882347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81400" y="4876800"/>
            <a:ext cx="51816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600198" y="4419600"/>
            <a:ext cx="1295404" cy="400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181600" y="4419600"/>
            <a:ext cx="1295400" cy="400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C:\Users\Admin\Desktop\xe má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38" y="1383195"/>
            <a:ext cx="1677228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Admin\Desktop\xe má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82148"/>
            <a:ext cx="1677228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xe má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32452"/>
            <a:ext cx="16764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xe má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92" y="1225826"/>
            <a:ext cx="1677228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Admin\Desktop\xe má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86" y="1359932"/>
            <a:ext cx="1677228" cy="192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Admin\Desktop\xe má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1677228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min\Desktop\xe má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735" y="4495800"/>
            <a:ext cx="1432065" cy="19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xe má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4426226"/>
            <a:ext cx="1677228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Admin\Desktop\xe má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86" y="4495800"/>
            <a:ext cx="1677228" cy="19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Admin\Desktop\xe má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19599"/>
            <a:ext cx="1677228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Box 3076"/>
          <p:cNvSpPr txBox="1"/>
          <p:nvPr/>
        </p:nvSpPr>
        <p:spPr>
          <a:xfrm>
            <a:off x="3735574" y="127169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.VnArial" pitchFamily="34" charset="0"/>
              </a:rPr>
              <a:t>5</a:t>
            </a:r>
            <a:endParaRPr lang="en-US" sz="8000" dirty="0">
              <a:latin typeface=".VnArial" pitchFamily="34" charset="0"/>
            </a:endParaRPr>
          </a:p>
        </p:txBody>
      </p:sp>
      <p:sp>
        <p:nvSpPr>
          <p:cNvPr id="3078" name="TextBox 3077"/>
          <p:cNvSpPr txBox="1"/>
          <p:nvPr/>
        </p:nvSpPr>
        <p:spPr>
          <a:xfrm>
            <a:off x="3856979" y="3279913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.VnArial" pitchFamily="34" charset="0"/>
              </a:rPr>
              <a:t>5</a:t>
            </a:r>
            <a:endParaRPr lang="en-US" sz="80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4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2" grpId="1" animBg="1"/>
      <p:bldP spid="19" grpId="0" animBg="1"/>
      <p:bldP spid="19" grpId="1" animBg="1"/>
      <p:bldP spid="25" grpId="0" animBg="1"/>
      <p:bldP spid="26" grpId="0" animBg="1"/>
      <p:bldP spid="26" grpId="1" animBg="1"/>
      <p:bldP spid="27" grpId="0" animBg="1"/>
      <p:bldP spid="27" grpId="1" animBg="1"/>
      <p:bldP spid="3077" grpId="0"/>
      <p:bldP spid="30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imager_39_19131_7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7797"/>
            <a:ext cx="9448800" cy="7239000"/>
          </a:xfrm>
          <a:prstGeom prst="rect">
            <a:avLst/>
          </a:prstGeom>
          <a:solidFill>
            <a:srgbClr val="00B0F0"/>
          </a:solidFill>
          <a:extLst/>
        </p:spPr>
      </p:pic>
      <p:sp>
        <p:nvSpPr>
          <p:cNvPr id="5" name="Oval 4"/>
          <p:cNvSpPr/>
          <p:nvPr/>
        </p:nvSpPr>
        <p:spPr>
          <a:xfrm>
            <a:off x="571500" y="1181100"/>
            <a:ext cx="30861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62100" y="1011704"/>
            <a:ext cx="10406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latin typeface=".VnArial" pitchFamily="34" charset="0"/>
              </a:rPr>
              <a:t>5</a:t>
            </a:r>
            <a:endParaRPr lang="en-US" sz="12000" dirty="0">
              <a:solidFill>
                <a:srgbClr val="FF0000"/>
              </a:solidFill>
              <a:latin typeface=".Vn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52500" y="2781300"/>
            <a:ext cx="609600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5608" y="3810000"/>
            <a:ext cx="975992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2634" y="3856524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.VnArial" pitchFamily="34" charset="0"/>
              </a:rPr>
              <a:t>1</a:t>
            </a:r>
            <a:endParaRPr lang="en-US" sz="9600" dirty="0">
              <a:latin typeface=".Vn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12773" y="2781300"/>
            <a:ext cx="638821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97989" y="3810000"/>
            <a:ext cx="907211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617019" y="377355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.VnArial" pitchFamily="34" charset="0"/>
              </a:rPr>
              <a:t>4</a:t>
            </a:r>
            <a:endParaRPr lang="en-US" sz="9600" dirty="0">
              <a:latin typeface=".Vn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00600" y="1052989"/>
            <a:ext cx="2985052" cy="1592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882224" y="882367"/>
            <a:ext cx="10406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latin typeface=".VnArial" pitchFamily="34" charset="0"/>
              </a:rPr>
              <a:t>5</a:t>
            </a:r>
            <a:endParaRPr lang="en-US" sz="12000" dirty="0">
              <a:solidFill>
                <a:srgbClr val="FF0000"/>
              </a:solidFill>
              <a:latin typeface=".Vn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486400" y="2590800"/>
            <a:ext cx="6096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05400" y="3810000"/>
            <a:ext cx="9906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166125" y="373048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.VnArial" pitchFamily="34" charset="0"/>
              </a:rPr>
              <a:t>2</a:t>
            </a:r>
            <a:endParaRPr lang="en-US" sz="9600" dirty="0">
              <a:latin typeface=".Vn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010400" y="2514600"/>
            <a:ext cx="85725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436126" y="3810000"/>
            <a:ext cx="1022074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439025" y="38100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.VnArial" pitchFamily="34" charset="0"/>
              </a:rPr>
              <a:t>3</a:t>
            </a:r>
            <a:endParaRPr lang="en-US" sz="96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49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  <p:bldP spid="15" grpId="0"/>
      <p:bldP spid="21" grpId="0" animBg="1"/>
      <p:bldP spid="22" grpId="0"/>
      <p:bldP spid="23" grpId="0" animBg="1"/>
      <p:bldP spid="24" grpId="0"/>
      <p:bldP spid="28" grpId="0" animBg="1"/>
      <p:bldP spid="29" grpId="0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imager_39_19131_7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14" y="-228600"/>
            <a:ext cx="95250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8113" y="609600"/>
            <a:ext cx="7007087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Admin\Desktop\xe má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4312"/>
            <a:ext cx="1524000" cy="19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xe má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8051"/>
            <a:ext cx="1524000" cy="20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xe má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487" y="314738"/>
            <a:ext cx="1524000" cy="20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xe má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799"/>
            <a:ext cx="1524000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xe má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8112"/>
            <a:ext cx="15240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620000" y="762000"/>
            <a:ext cx="911087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96200" y="831166"/>
            <a:ext cx="898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" pitchFamily="34" charset="0"/>
              </a:rPr>
              <a:t>5</a:t>
            </a:r>
            <a:endParaRPr lang="en-US" sz="8800" dirty="0">
              <a:latin typeface=".Vn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200" y="2667000"/>
            <a:ext cx="8382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13725" y="2560621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.VnArial" pitchFamily="34" charset="0"/>
              </a:rPr>
              <a:t>4</a:t>
            </a:r>
            <a:endParaRPr lang="en-US" sz="9600" dirty="0">
              <a:latin typeface=".Vn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599" y="2667000"/>
            <a:ext cx="834887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40467" y="2560621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.VnArial" pitchFamily="34" charset="0"/>
              </a:rPr>
              <a:t>3</a:t>
            </a:r>
            <a:endParaRPr lang="en-US" sz="9600" dirty="0">
              <a:latin typeface=".Vn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667000"/>
            <a:ext cx="9144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0" y="256797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.VnArial" pitchFamily="34" charset="0"/>
              </a:rPr>
              <a:t>2</a:t>
            </a:r>
            <a:endParaRPr lang="en-US" sz="9600" dirty="0">
              <a:latin typeface=".Vn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" y="2667000"/>
            <a:ext cx="9906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2487" y="2553272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.VnArial" pitchFamily="34" charset="0"/>
              </a:rPr>
              <a:t>1</a:t>
            </a:r>
            <a:endParaRPr lang="en-US" sz="96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5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13" grpId="0" animBg="1"/>
      <p:bldP spid="13" grpId="1" animBg="1"/>
      <p:bldP spid="14" grpId="0"/>
      <p:bldP spid="14" grpId="1"/>
      <p:bldP spid="3" grpId="0" animBg="1"/>
      <p:bldP spid="3" grpId="1" animBg="1"/>
      <p:bldP spid="5" grpId="0"/>
      <p:bldP spid="5" grpId="1"/>
      <p:bldP spid="11" grpId="0" animBg="1"/>
      <p:bldP spid="11" grpId="1" animBg="1"/>
      <p:bldP spid="12" grpId="0"/>
      <p:bldP spid="12" grpId="1"/>
      <p:bldP spid="15" grpId="0" animBg="1"/>
      <p:bldP spid="15" grpId="1" animBg="1"/>
      <p:bldP spid="17" grpId="0"/>
      <p:bldP spid="17" grpId="1"/>
      <p:bldP spid="18" grpId="0" animBg="1"/>
      <p:bldP spid="18" grpId="1" animBg="1"/>
      <p:bldP spid="19" grpId="0"/>
      <p:bldP spid="1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z3223108182581_220ec975ee0c93be8f8ababc1a8497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52" y="-45664"/>
            <a:ext cx="9183752" cy="690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9722" y="762000"/>
            <a:ext cx="822959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 đoán đúng</a:t>
            </a:r>
          </a:p>
        </p:txBody>
      </p:sp>
    </p:spTree>
    <p:extLst>
      <p:ext uri="{BB962C8B-B14F-4D97-AF65-F5344CB8AC3E}">
        <p14:creationId xmlns:p14="http://schemas.microsoft.com/office/powerpoint/2010/main" val="33326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esktop\pp-trang-45b04e9e2c61b3_8865957f9b0e057b7a56c7f0122ab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97" y="211457"/>
            <a:ext cx="9153939" cy="705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0626" y="293205"/>
            <a:ext cx="7727574" cy="1282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Admin\Desktop\e5b2d61b93375490c015c8ad8a278b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833">
                        <a14:foregroundMark x1="90833" y1="58056" x2="90833" y2="58056"/>
                        <a14:foregroundMark x1="89583" y1="69167" x2="89583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53" y="381000"/>
            <a:ext cx="1205947" cy="122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e5b2d61b93375490c015c8ad8a278b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833">
                        <a14:foregroundMark x1="90833" y1="58056" x2="90833" y2="58056"/>
                        <a14:foregroundMark x1="89583" y1="69167" x2="89583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32" y="279952"/>
            <a:ext cx="111697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e5b2d61b93375490c015c8ad8a278b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833">
                        <a14:foregroundMark x1="90833" y1="58056" x2="90833" y2="58056"/>
                        <a14:foregroundMark x1="89583" y1="69167" x2="89583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29" y="228600"/>
            <a:ext cx="108641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e5b2d61b93375490c015c8ad8a278b5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833">
                        <a14:foregroundMark x1="90833" y1="58056" x2="90833" y2="58056"/>
                        <a14:foregroundMark x1="89583" y1="69167" x2="89583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20" y="228600"/>
            <a:ext cx="110427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e5b2d61b93375490c015c8ad8a278b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833">
                        <a14:foregroundMark x1="90833" y1="58056" x2="90833" y2="58056"/>
                        <a14:foregroundMark x1="89583" y1="69167" x2="89583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477" y="228600"/>
            <a:ext cx="108492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09730" y="1822173"/>
            <a:ext cx="1230896" cy="7686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40918" y="1752600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.VnArial" pitchFamily="34" charset="0"/>
              </a:rPr>
              <a:t>5</a:t>
            </a:r>
            <a:endParaRPr lang="en-US" sz="5400" dirty="0">
              <a:latin typeface=".VnArial" pitchFamily="34" charset="0"/>
            </a:endParaRPr>
          </a:p>
        </p:txBody>
      </p:sp>
      <p:cxnSp>
        <p:nvCxnSpPr>
          <p:cNvPr id="13" name="Straight Arrow Connector 12"/>
          <p:cNvCxnSpPr>
            <a:endCxn id="16" idx="0"/>
          </p:cNvCxnSpPr>
          <p:nvPr/>
        </p:nvCxnSpPr>
        <p:spPr>
          <a:xfrm flipH="1">
            <a:off x="1643271" y="2590800"/>
            <a:ext cx="2166730" cy="393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8" idx="0"/>
          </p:cNvCxnSpPr>
          <p:nvPr/>
        </p:nvCxnSpPr>
        <p:spPr>
          <a:xfrm>
            <a:off x="4089853" y="2590800"/>
            <a:ext cx="2170142" cy="393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34888" y="2984189"/>
            <a:ext cx="1616766" cy="10544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14190" y="2984189"/>
            <a:ext cx="4091610" cy="10544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7" name="TextBox 5136"/>
          <p:cNvSpPr txBox="1"/>
          <p:nvPr/>
        </p:nvSpPr>
        <p:spPr>
          <a:xfrm>
            <a:off x="5943599" y="302293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.VnArial" pitchFamily="34" charset="0"/>
              </a:rPr>
              <a:t>?</a:t>
            </a:r>
            <a:endParaRPr lang="en-US" sz="4800" dirty="0">
              <a:latin typeface=".VnArial" pitchFamily="34" charset="0"/>
            </a:endParaRPr>
          </a:p>
        </p:txBody>
      </p:sp>
      <p:sp>
        <p:nvSpPr>
          <p:cNvPr id="5138" name="Rectangle 5137"/>
          <p:cNvSpPr/>
          <p:nvPr/>
        </p:nvSpPr>
        <p:spPr>
          <a:xfrm>
            <a:off x="1038639" y="4572000"/>
            <a:ext cx="10668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2" descr="C:\Users\Admin\Desktop\e5b2d61b93375490c015c8ad8a278b5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833">
                        <a14:foregroundMark x1="90833" y1="58056" x2="90833" y2="58056"/>
                        <a14:foregroundMark x1="89583" y1="69167" x2="89583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23" y="4692512"/>
            <a:ext cx="762000" cy="74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9" name="Rectangle 5138"/>
          <p:cNvSpPr/>
          <p:nvPr/>
        </p:nvSpPr>
        <p:spPr>
          <a:xfrm>
            <a:off x="1205949" y="5715000"/>
            <a:ext cx="612914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1" name="TextBox 5140"/>
          <p:cNvSpPr txBox="1"/>
          <p:nvPr/>
        </p:nvSpPr>
        <p:spPr>
          <a:xfrm>
            <a:off x="1248551" y="5626989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.VnArial" pitchFamily="34" charset="0"/>
              </a:rPr>
              <a:t>1</a:t>
            </a:r>
            <a:endParaRPr lang="en-US" sz="4800" dirty="0">
              <a:latin typeface=".VnArial" pitchFamily="34" charset="0"/>
            </a:endParaRPr>
          </a:p>
        </p:txBody>
      </p:sp>
      <p:sp>
        <p:nvSpPr>
          <p:cNvPr id="5142" name="Rectangle 5141"/>
          <p:cNvSpPr/>
          <p:nvPr/>
        </p:nvSpPr>
        <p:spPr>
          <a:xfrm>
            <a:off x="2784305" y="4572000"/>
            <a:ext cx="3451363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047505" y="5715001"/>
            <a:ext cx="612914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2" descr="C:\Users\Admin\Desktop\e5b2d61b93375490c015c8ad8a278b5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833">
                        <a14:foregroundMark x1="90833" y1="58056" x2="90833" y2="58056"/>
                        <a14:foregroundMark x1="89583" y1="69167" x2="89583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183" y="4692512"/>
            <a:ext cx="762000" cy="74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C:\Users\Admin\Desktop\e5b2d61b93375490c015c8ad8a278b5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833">
                        <a14:foregroundMark x1="90833" y1="58056" x2="90833" y2="58056"/>
                        <a14:foregroundMark x1="89583" y1="69167" x2="89583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872" y="4707421"/>
            <a:ext cx="762000" cy="74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Admin\Desktop\e5b2d61b93375490c015c8ad8a278b5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833">
                        <a14:foregroundMark x1="90833" y1="58056" x2="90833" y2="58056"/>
                        <a14:foregroundMark x1="89583" y1="69167" x2="89583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739" y="4692512"/>
            <a:ext cx="762000" cy="74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:\Users\Admin\Desktop\e5b2d61b93375490c015c8ad8a278b5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833">
                        <a14:foregroundMark x1="90833" y1="58056" x2="90833" y2="58056"/>
                        <a14:foregroundMark x1="89583" y1="69167" x2="89583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517" y="4702451"/>
            <a:ext cx="762000" cy="74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3" name="TextBox 5142"/>
          <p:cNvSpPr txBox="1"/>
          <p:nvPr/>
        </p:nvSpPr>
        <p:spPr>
          <a:xfrm>
            <a:off x="4112266" y="568050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.VnArial" pitchFamily="34" charset="0"/>
              </a:rPr>
              <a:t>4</a:t>
            </a:r>
            <a:endParaRPr lang="en-US" sz="4800" dirty="0">
              <a:latin typeface=".VnArial" pitchFamily="34" charset="0"/>
            </a:endParaRPr>
          </a:p>
        </p:txBody>
      </p:sp>
      <p:sp>
        <p:nvSpPr>
          <p:cNvPr id="5144" name="Rectangle 5143"/>
          <p:cNvSpPr/>
          <p:nvPr/>
        </p:nvSpPr>
        <p:spPr>
          <a:xfrm>
            <a:off x="6781800" y="4552122"/>
            <a:ext cx="1676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313543" y="5715000"/>
            <a:ext cx="612914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 descr="C:\Users\Admin\Desktop\e5b2d61b93375490c015c8ad8a278b5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833">
                        <a14:foregroundMark x1="90833" y1="58056" x2="90833" y2="58056"/>
                        <a14:foregroundMark x1="89583" y1="69167" x2="89583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17" y="4692512"/>
            <a:ext cx="762000" cy="74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Admin\Desktop\e5b2d61b93375490c015c8ad8a278b5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833">
                        <a14:foregroundMark x1="90833" y1="58056" x2="90833" y2="58056"/>
                        <a14:foregroundMark x1="89583" y1="69167" x2="89583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664351"/>
            <a:ext cx="762000" cy="74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5" name="TextBox 5144"/>
          <p:cNvSpPr txBox="1"/>
          <p:nvPr/>
        </p:nvSpPr>
        <p:spPr>
          <a:xfrm>
            <a:off x="7347083" y="568187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.VnArial" pitchFamily="34" charset="0"/>
              </a:rPr>
              <a:t>2</a:t>
            </a:r>
            <a:endParaRPr lang="en-US" sz="48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6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024 L -0.02222 0.3712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  <p:bldP spid="16" grpId="0" animBg="1"/>
      <p:bldP spid="18" grpId="0" animBg="1"/>
      <p:bldP spid="5137" grpId="0"/>
      <p:bldP spid="5137" grpId="1"/>
      <p:bldP spid="5138" grpId="0" animBg="1"/>
      <p:bldP spid="5138" grpId="1" animBg="1"/>
      <p:bldP spid="5139" grpId="0" animBg="1"/>
      <p:bldP spid="5139" grpId="1" animBg="1"/>
      <p:bldP spid="5141" grpId="0"/>
      <p:bldP spid="5141" grpId="1"/>
      <p:bldP spid="5142" grpId="0" animBg="1"/>
      <p:bldP spid="5142" grpId="1" animBg="1"/>
      <p:bldP spid="65" grpId="0" animBg="1"/>
      <p:bldP spid="65" grpId="1" animBg="1"/>
      <p:bldP spid="5143" grpId="0"/>
      <p:bldP spid="5143" grpId="1"/>
      <p:bldP spid="5144" grpId="0" animBg="1"/>
      <p:bldP spid="5144" grpId="1" animBg="1"/>
      <p:bldP spid="72" grpId="0" animBg="1"/>
      <p:bldP spid="72" grpId="1" animBg="1"/>
      <p:bldP spid="5145" grpId="0"/>
      <p:bldP spid="514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pp-trang-45b04e9e2c61b3_8865957f9b0e057b7a56c7f0122ab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4" y="-206179"/>
            <a:ext cx="9153939" cy="7056783"/>
          </a:xfrm>
          <a:prstGeom prst="rect">
            <a:avLst/>
          </a:prstGeom>
          <a:noFill/>
          <a:extLst/>
        </p:spPr>
      </p:pic>
      <p:sp>
        <p:nvSpPr>
          <p:cNvPr id="5" name="Rectangle 4"/>
          <p:cNvSpPr/>
          <p:nvPr/>
        </p:nvSpPr>
        <p:spPr>
          <a:xfrm>
            <a:off x="990600" y="145774"/>
            <a:ext cx="72390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Admin\Desktop\in-bao-li-xi-gia-r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73" b="97876" l="4844" r="97188">
                        <a14:foregroundMark x1="4844" y1="39706" x2="4844" y2="39706"/>
                        <a14:foregroundMark x1="51250" y1="6373" x2="51250" y2="6373"/>
                        <a14:foregroundMark x1="59688" y1="20261" x2="59688" y2="20261"/>
                        <a14:foregroundMark x1="59531" y1="26961" x2="59531" y2="26961"/>
                        <a14:foregroundMark x1="93594" y1="43301" x2="93594" y2="43301"/>
                        <a14:foregroundMark x1="97188" y1="40850" x2="97188" y2="40850"/>
                        <a14:foregroundMark x1="75781" y1="94281" x2="75781" y2="94281"/>
                        <a14:foregroundMark x1="20625" y1="96732" x2="20625" y2="96732"/>
                        <a14:foregroundMark x1="77500" y1="97876" x2="77500" y2="97876"/>
                        <a14:foregroundMark x1="82969" y1="53595" x2="82969" y2="53595"/>
                        <a14:foregroundMark x1="80469" y1="53758" x2="80469" y2="53758"/>
                        <a14:foregroundMark x1="73750" y1="60294" x2="73750" y2="60294"/>
                        <a14:foregroundMark x1="81250" y1="52778" x2="81250" y2="52778"/>
                        <a14:foregroundMark x1="84219" y1="51471" x2="84219" y2="51471"/>
                        <a14:foregroundMark x1="85469" y1="50163" x2="85469" y2="50163"/>
                        <a14:foregroundMark x1="87500" y1="48529" x2="87500" y2="48529"/>
                        <a14:foregroundMark x1="87969" y1="47059" x2="87969" y2="47059"/>
                        <a14:foregroundMark x1="89063" y1="46569" x2="89063" y2="46569"/>
                        <a14:foregroundMark x1="91094" y1="45588" x2="91094" y2="45588"/>
                        <a14:foregroundMark x1="92500" y1="43954" x2="92500" y2="43954"/>
                        <a14:foregroundMark x1="89063" y1="38399" x2="89063" y2="38399"/>
                        <a14:foregroundMark x1="87344" y1="38235" x2="87344" y2="38235"/>
                        <a14:foregroundMark x1="85313" y1="37582" x2="85313" y2="37582"/>
                        <a14:foregroundMark x1="80625" y1="36928" x2="80625" y2="36928"/>
                        <a14:foregroundMark x1="79063" y1="37255" x2="79063" y2="37255"/>
                        <a14:foregroundMark x1="76875" y1="37092" x2="76875" y2="37092"/>
                        <a14:foregroundMark x1="75469" y1="36438" x2="75469" y2="36438"/>
                        <a14:foregroundMark x1="70781" y1="35948" x2="70781" y2="35948"/>
                        <a14:foregroundMark x1="72813" y1="35784" x2="72813" y2="35784"/>
                        <a14:foregroundMark x1="68750" y1="35948" x2="68750" y2="35948"/>
                        <a14:foregroundMark x1="67188" y1="35948" x2="67188" y2="35948"/>
                        <a14:foregroundMark x1="64844" y1="35294" x2="64844" y2="35294"/>
                        <a14:foregroundMark x1="61719" y1="31046" x2="61719" y2="31046"/>
                        <a14:foregroundMark x1="58906" y1="23203" x2="58906" y2="23203"/>
                        <a14:foregroundMark x1="56094" y1="14052" x2="56094" y2="14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111980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in-bao-li-xi-gia-re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73" b="97876" l="4844" r="97188">
                        <a14:foregroundMark x1="4844" y1="39706" x2="4844" y2="39706"/>
                        <a14:foregroundMark x1="51250" y1="6373" x2="51250" y2="6373"/>
                        <a14:foregroundMark x1="59688" y1="20261" x2="59688" y2="20261"/>
                        <a14:foregroundMark x1="59531" y1="26961" x2="59531" y2="26961"/>
                        <a14:foregroundMark x1="93594" y1="43301" x2="93594" y2="43301"/>
                        <a14:foregroundMark x1="97188" y1="40850" x2="97188" y2="40850"/>
                        <a14:foregroundMark x1="75781" y1="94281" x2="75781" y2="94281"/>
                        <a14:foregroundMark x1="20625" y1="96732" x2="20625" y2="96732"/>
                        <a14:foregroundMark x1="77500" y1="97876" x2="77500" y2="97876"/>
                        <a14:foregroundMark x1="82969" y1="53595" x2="82969" y2="53595"/>
                        <a14:foregroundMark x1="80469" y1="53758" x2="80469" y2="53758"/>
                        <a14:foregroundMark x1="73750" y1="60294" x2="73750" y2="60294"/>
                        <a14:foregroundMark x1="81250" y1="52778" x2="81250" y2="52778"/>
                        <a14:foregroundMark x1="84219" y1="51471" x2="84219" y2="51471"/>
                        <a14:foregroundMark x1="85469" y1="50163" x2="85469" y2="50163"/>
                        <a14:foregroundMark x1="87500" y1="48529" x2="87500" y2="48529"/>
                        <a14:foregroundMark x1="87969" y1="47059" x2="87969" y2="47059"/>
                        <a14:foregroundMark x1="89063" y1="46569" x2="89063" y2="46569"/>
                        <a14:foregroundMark x1="91094" y1="45588" x2="91094" y2="45588"/>
                        <a14:foregroundMark x1="92500" y1="43954" x2="92500" y2="43954"/>
                        <a14:foregroundMark x1="89063" y1="38399" x2="89063" y2="38399"/>
                        <a14:foregroundMark x1="87344" y1="38235" x2="87344" y2="38235"/>
                        <a14:foregroundMark x1="85313" y1="37582" x2="85313" y2="37582"/>
                        <a14:foregroundMark x1="80625" y1="36928" x2="80625" y2="36928"/>
                        <a14:foregroundMark x1="79063" y1="37255" x2="79063" y2="37255"/>
                        <a14:foregroundMark x1="76875" y1="37092" x2="76875" y2="37092"/>
                        <a14:foregroundMark x1="75469" y1="36438" x2="75469" y2="36438"/>
                        <a14:foregroundMark x1="70781" y1="35948" x2="70781" y2="35948"/>
                        <a14:foregroundMark x1="72813" y1="35784" x2="72813" y2="35784"/>
                        <a14:foregroundMark x1="68750" y1="35948" x2="68750" y2="35948"/>
                        <a14:foregroundMark x1="67188" y1="35948" x2="67188" y2="35948"/>
                        <a14:foregroundMark x1="64844" y1="35294" x2="64844" y2="35294"/>
                        <a14:foregroundMark x1="61719" y1="31046" x2="61719" y2="31046"/>
                        <a14:foregroundMark x1="58906" y1="23203" x2="58906" y2="23203"/>
                        <a14:foregroundMark x1="56094" y1="14052" x2="56094" y2="14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2863"/>
            <a:ext cx="1066800" cy="8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in-bao-li-xi-gia-re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73" b="97876" l="4844" r="97188">
                        <a14:foregroundMark x1="4844" y1="39706" x2="4844" y2="39706"/>
                        <a14:foregroundMark x1="51250" y1="6373" x2="51250" y2="6373"/>
                        <a14:foregroundMark x1="59688" y1="20261" x2="59688" y2="20261"/>
                        <a14:foregroundMark x1="59531" y1="26961" x2="59531" y2="26961"/>
                        <a14:foregroundMark x1="93594" y1="43301" x2="93594" y2="43301"/>
                        <a14:foregroundMark x1="97188" y1="40850" x2="97188" y2="40850"/>
                        <a14:foregroundMark x1="75781" y1="94281" x2="75781" y2="94281"/>
                        <a14:foregroundMark x1="20625" y1="96732" x2="20625" y2="96732"/>
                        <a14:foregroundMark x1="77500" y1="97876" x2="77500" y2="97876"/>
                        <a14:foregroundMark x1="82969" y1="53595" x2="82969" y2="53595"/>
                        <a14:foregroundMark x1="80469" y1="53758" x2="80469" y2="53758"/>
                        <a14:foregroundMark x1="73750" y1="60294" x2="73750" y2="60294"/>
                        <a14:foregroundMark x1="81250" y1="52778" x2="81250" y2="52778"/>
                        <a14:foregroundMark x1="84219" y1="51471" x2="84219" y2="51471"/>
                        <a14:foregroundMark x1="85469" y1="50163" x2="85469" y2="50163"/>
                        <a14:foregroundMark x1="87500" y1="48529" x2="87500" y2="48529"/>
                        <a14:foregroundMark x1="87969" y1="47059" x2="87969" y2="47059"/>
                        <a14:foregroundMark x1="89063" y1="46569" x2="89063" y2="46569"/>
                        <a14:foregroundMark x1="91094" y1="45588" x2="91094" y2="45588"/>
                        <a14:foregroundMark x1="92500" y1="43954" x2="92500" y2="43954"/>
                        <a14:foregroundMark x1="89063" y1="38399" x2="89063" y2="38399"/>
                        <a14:foregroundMark x1="87344" y1="38235" x2="87344" y2="38235"/>
                        <a14:foregroundMark x1="85313" y1="37582" x2="85313" y2="37582"/>
                        <a14:foregroundMark x1="80625" y1="36928" x2="80625" y2="36928"/>
                        <a14:foregroundMark x1="79063" y1="37255" x2="79063" y2="37255"/>
                        <a14:foregroundMark x1="76875" y1="37092" x2="76875" y2="37092"/>
                        <a14:foregroundMark x1="75469" y1="36438" x2="75469" y2="36438"/>
                        <a14:foregroundMark x1="70781" y1="35948" x2="70781" y2="35948"/>
                        <a14:foregroundMark x1="72813" y1="35784" x2="72813" y2="35784"/>
                        <a14:foregroundMark x1="68750" y1="35948" x2="68750" y2="35948"/>
                        <a14:foregroundMark x1="67188" y1="35948" x2="67188" y2="35948"/>
                        <a14:foregroundMark x1="64844" y1="35294" x2="64844" y2="35294"/>
                        <a14:foregroundMark x1="61719" y1="31046" x2="61719" y2="31046"/>
                        <a14:foregroundMark x1="58906" y1="23203" x2="58906" y2="23203"/>
                        <a14:foregroundMark x1="56094" y1="14052" x2="56094" y2="14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9550"/>
            <a:ext cx="1119809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in-bao-li-xi-gia-re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373" b="97876" l="4844" r="97188">
                        <a14:foregroundMark x1="4844" y1="39706" x2="4844" y2="39706"/>
                        <a14:foregroundMark x1="51250" y1="6373" x2="51250" y2="6373"/>
                        <a14:foregroundMark x1="59688" y1="20261" x2="59688" y2="20261"/>
                        <a14:foregroundMark x1="59531" y1="26961" x2="59531" y2="26961"/>
                        <a14:foregroundMark x1="93594" y1="43301" x2="93594" y2="43301"/>
                        <a14:foregroundMark x1="97188" y1="40850" x2="97188" y2="40850"/>
                        <a14:foregroundMark x1="75781" y1="94281" x2="75781" y2="94281"/>
                        <a14:foregroundMark x1="20625" y1="96732" x2="20625" y2="96732"/>
                        <a14:foregroundMark x1="77500" y1="97876" x2="77500" y2="97876"/>
                        <a14:foregroundMark x1="82969" y1="53595" x2="82969" y2="53595"/>
                        <a14:foregroundMark x1="80469" y1="53758" x2="80469" y2="53758"/>
                        <a14:foregroundMark x1="73750" y1="60294" x2="73750" y2="60294"/>
                        <a14:foregroundMark x1="81250" y1="52778" x2="81250" y2="52778"/>
                        <a14:foregroundMark x1="84219" y1="51471" x2="84219" y2="51471"/>
                        <a14:foregroundMark x1="85469" y1="50163" x2="85469" y2="50163"/>
                        <a14:foregroundMark x1="87500" y1="48529" x2="87500" y2="48529"/>
                        <a14:foregroundMark x1="87969" y1="47059" x2="87969" y2="47059"/>
                        <a14:foregroundMark x1="89063" y1="46569" x2="89063" y2="46569"/>
                        <a14:foregroundMark x1="91094" y1="45588" x2="91094" y2="45588"/>
                        <a14:foregroundMark x1="92500" y1="43954" x2="92500" y2="43954"/>
                        <a14:foregroundMark x1="89063" y1="38399" x2="89063" y2="38399"/>
                        <a14:foregroundMark x1="87344" y1="38235" x2="87344" y2="38235"/>
                        <a14:foregroundMark x1="85313" y1="37582" x2="85313" y2="37582"/>
                        <a14:foregroundMark x1="80625" y1="36928" x2="80625" y2="36928"/>
                        <a14:foregroundMark x1="79063" y1="37255" x2="79063" y2="37255"/>
                        <a14:foregroundMark x1="76875" y1="37092" x2="76875" y2="37092"/>
                        <a14:foregroundMark x1="75469" y1="36438" x2="75469" y2="36438"/>
                        <a14:foregroundMark x1="70781" y1="35948" x2="70781" y2="35948"/>
                        <a14:foregroundMark x1="72813" y1="35784" x2="72813" y2="35784"/>
                        <a14:foregroundMark x1="68750" y1="35948" x2="68750" y2="35948"/>
                        <a14:foregroundMark x1="67188" y1="35948" x2="67188" y2="35948"/>
                        <a14:foregroundMark x1="64844" y1="35294" x2="64844" y2="35294"/>
                        <a14:foregroundMark x1="61719" y1="31046" x2="61719" y2="31046"/>
                        <a14:foregroundMark x1="58906" y1="23203" x2="58906" y2="23203"/>
                        <a14:foregroundMark x1="56094" y1="14052" x2="56094" y2="14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6" y="209550"/>
            <a:ext cx="1066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in-bao-li-xi-gia-re-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373" b="97876" l="4844" r="97188">
                        <a14:foregroundMark x1="4844" y1="39706" x2="4844" y2="39706"/>
                        <a14:foregroundMark x1="51250" y1="6373" x2="51250" y2="6373"/>
                        <a14:foregroundMark x1="59688" y1="20261" x2="59688" y2="20261"/>
                        <a14:foregroundMark x1="59531" y1="26961" x2="59531" y2="26961"/>
                        <a14:foregroundMark x1="93594" y1="43301" x2="93594" y2="43301"/>
                        <a14:foregroundMark x1="97188" y1="40850" x2="97188" y2="40850"/>
                        <a14:foregroundMark x1="75781" y1="94281" x2="75781" y2="94281"/>
                        <a14:foregroundMark x1="20625" y1="96732" x2="20625" y2="96732"/>
                        <a14:foregroundMark x1="77500" y1="97876" x2="77500" y2="97876"/>
                        <a14:foregroundMark x1="82969" y1="53595" x2="82969" y2="53595"/>
                        <a14:foregroundMark x1="80469" y1="53758" x2="80469" y2="53758"/>
                        <a14:foregroundMark x1="73750" y1="60294" x2="73750" y2="60294"/>
                        <a14:foregroundMark x1="81250" y1="52778" x2="81250" y2="52778"/>
                        <a14:foregroundMark x1="84219" y1="51471" x2="84219" y2="51471"/>
                        <a14:foregroundMark x1="85469" y1="50163" x2="85469" y2="50163"/>
                        <a14:foregroundMark x1="87500" y1="48529" x2="87500" y2="48529"/>
                        <a14:foregroundMark x1="87969" y1="47059" x2="87969" y2="47059"/>
                        <a14:foregroundMark x1="89063" y1="46569" x2="89063" y2="46569"/>
                        <a14:foregroundMark x1="91094" y1="45588" x2="91094" y2="45588"/>
                        <a14:foregroundMark x1="92500" y1="43954" x2="92500" y2="43954"/>
                        <a14:foregroundMark x1="89063" y1="38399" x2="89063" y2="38399"/>
                        <a14:foregroundMark x1="87344" y1="38235" x2="87344" y2="38235"/>
                        <a14:foregroundMark x1="85313" y1="37582" x2="85313" y2="37582"/>
                        <a14:foregroundMark x1="80625" y1="36928" x2="80625" y2="36928"/>
                        <a14:foregroundMark x1="79063" y1="37255" x2="79063" y2="37255"/>
                        <a14:foregroundMark x1="76875" y1="37092" x2="76875" y2="37092"/>
                        <a14:foregroundMark x1="75469" y1="36438" x2="75469" y2="36438"/>
                        <a14:foregroundMark x1="70781" y1="35948" x2="70781" y2="35948"/>
                        <a14:foregroundMark x1="72813" y1="35784" x2="72813" y2="35784"/>
                        <a14:foregroundMark x1="68750" y1="35948" x2="68750" y2="35948"/>
                        <a14:foregroundMark x1="67188" y1="35948" x2="67188" y2="35948"/>
                        <a14:foregroundMark x1="64844" y1="35294" x2="64844" y2="35294"/>
                        <a14:foregroundMark x1="61719" y1="31046" x2="61719" y2="31046"/>
                        <a14:foregroundMark x1="58906" y1="23203" x2="58906" y2="23203"/>
                        <a14:foregroundMark x1="56094" y1="14052" x2="56094" y2="14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79" y="228600"/>
            <a:ext cx="115293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>
            <a:off x="2557670" y="2363028"/>
            <a:ext cx="1215243" cy="272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23056" y="2635250"/>
            <a:ext cx="2777174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007226" y="2363028"/>
            <a:ext cx="1021974" cy="272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220638" y="2667828"/>
            <a:ext cx="3780362" cy="11302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309730" y="1563756"/>
            <a:ext cx="1230896" cy="7686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651251" y="1433539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.VnArial" pitchFamily="34" charset="0"/>
              </a:rPr>
              <a:t>5</a:t>
            </a:r>
            <a:endParaRPr lang="en-US" sz="5400" dirty="0">
              <a:latin typeface=".Vn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9681" y="2848256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.VnArial" pitchFamily="34" charset="0"/>
              </a:rPr>
              <a:t>?</a:t>
            </a:r>
            <a:endParaRPr lang="en-US" sz="4400" dirty="0">
              <a:latin typeface=".Vn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1" y="4369902"/>
            <a:ext cx="1828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2" descr="C:\Users\Admin\Desktop\in-bao-li-xi-gia-re-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73" b="97876" l="4844" r="97188">
                        <a14:foregroundMark x1="4844" y1="39706" x2="4844" y2="39706"/>
                        <a14:foregroundMark x1="51250" y1="6373" x2="51250" y2="6373"/>
                        <a14:foregroundMark x1="59688" y1="20261" x2="59688" y2="20261"/>
                        <a14:foregroundMark x1="59531" y1="26961" x2="59531" y2="26961"/>
                        <a14:foregroundMark x1="93594" y1="43301" x2="93594" y2="43301"/>
                        <a14:foregroundMark x1="97188" y1="40850" x2="97188" y2="40850"/>
                        <a14:foregroundMark x1="75781" y1="94281" x2="75781" y2="94281"/>
                        <a14:foregroundMark x1="20625" y1="96732" x2="20625" y2="96732"/>
                        <a14:foregroundMark x1="77500" y1="97876" x2="77500" y2="97876"/>
                        <a14:foregroundMark x1="82969" y1="53595" x2="82969" y2="53595"/>
                        <a14:foregroundMark x1="80469" y1="53758" x2="80469" y2="53758"/>
                        <a14:foregroundMark x1="73750" y1="60294" x2="73750" y2="60294"/>
                        <a14:foregroundMark x1="81250" y1="52778" x2="81250" y2="52778"/>
                        <a14:foregroundMark x1="84219" y1="51471" x2="84219" y2="51471"/>
                        <a14:foregroundMark x1="85469" y1="50163" x2="85469" y2="50163"/>
                        <a14:foregroundMark x1="87500" y1="48529" x2="87500" y2="48529"/>
                        <a14:foregroundMark x1="87969" y1="47059" x2="87969" y2="47059"/>
                        <a14:foregroundMark x1="89063" y1="46569" x2="89063" y2="46569"/>
                        <a14:foregroundMark x1="91094" y1="45588" x2="91094" y2="45588"/>
                        <a14:foregroundMark x1="92500" y1="43954" x2="92500" y2="43954"/>
                        <a14:foregroundMark x1="89063" y1="38399" x2="89063" y2="38399"/>
                        <a14:foregroundMark x1="87344" y1="38235" x2="87344" y2="38235"/>
                        <a14:foregroundMark x1="85313" y1="37582" x2="85313" y2="37582"/>
                        <a14:foregroundMark x1="80625" y1="36928" x2="80625" y2="36928"/>
                        <a14:foregroundMark x1="79063" y1="37255" x2="79063" y2="37255"/>
                        <a14:foregroundMark x1="76875" y1="37092" x2="76875" y2="37092"/>
                        <a14:foregroundMark x1="75469" y1="36438" x2="75469" y2="36438"/>
                        <a14:foregroundMark x1="70781" y1="35948" x2="70781" y2="35948"/>
                        <a14:foregroundMark x1="72813" y1="35784" x2="72813" y2="35784"/>
                        <a14:foregroundMark x1="68750" y1="35948" x2="68750" y2="35948"/>
                        <a14:foregroundMark x1="67188" y1="35948" x2="67188" y2="35948"/>
                        <a14:foregroundMark x1="64844" y1="35294" x2="64844" y2="35294"/>
                        <a14:foregroundMark x1="61719" y1="31046" x2="61719" y2="31046"/>
                        <a14:foregroundMark x1="58906" y1="23203" x2="58906" y2="23203"/>
                        <a14:foregroundMark x1="56094" y1="14052" x2="56094" y2="14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1" y="4547502"/>
            <a:ext cx="7620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234921" y="5454134"/>
            <a:ext cx="533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52193" y="5365138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.VnArial" pitchFamily="34" charset="0"/>
              </a:rPr>
              <a:t>2</a:t>
            </a:r>
            <a:endParaRPr lang="en-US" sz="4400" dirty="0">
              <a:latin typeface=".VnArial" pitchFamily="34" charset="0"/>
            </a:endParaRPr>
          </a:p>
        </p:txBody>
      </p:sp>
      <p:pic>
        <p:nvPicPr>
          <p:cNvPr id="47" name="Picture 2" descr="C:\Users\Admin\Desktop\in-bao-li-xi-gia-re-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73" b="97876" l="4844" r="97188">
                        <a14:foregroundMark x1="4844" y1="39706" x2="4844" y2="39706"/>
                        <a14:foregroundMark x1="51250" y1="6373" x2="51250" y2="6373"/>
                        <a14:foregroundMark x1="59688" y1="20261" x2="59688" y2="20261"/>
                        <a14:foregroundMark x1="59531" y1="26961" x2="59531" y2="26961"/>
                        <a14:foregroundMark x1="93594" y1="43301" x2="93594" y2="43301"/>
                        <a14:foregroundMark x1="97188" y1="40850" x2="97188" y2="40850"/>
                        <a14:foregroundMark x1="75781" y1="94281" x2="75781" y2="94281"/>
                        <a14:foregroundMark x1="20625" y1="96732" x2="20625" y2="96732"/>
                        <a14:foregroundMark x1="77500" y1="97876" x2="77500" y2="97876"/>
                        <a14:foregroundMark x1="82969" y1="53595" x2="82969" y2="53595"/>
                        <a14:foregroundMark x1="80469" y1="53758" x2="80469" y2="53758"/>
                        <a14:foregroundMark x1="73750" y1="60294" x2="73750" y2="60294"/>
                        <a14:foregroundMark x1="81250" y1="52778" x2="81250" y2="52778"/>
                        <a14:foregroundMark x1="84219" y1="51471" x2="84219" y2="51471"/>
                        <a14:foregroundMark x1="85469" y1="50163" x2="85469" y2="50163"/>
                        <a14:foregroundMark x1="87500" y1="48529" x2="87500" y2="48529"/>
                        <a14:foregroundMark x1="87969" y1="47059" x2="87969" y2="47059"/>
                        <a14:foregroundMark x1="89063" y1="46569" x2="89063" y2="46569"/>
                        <a14:foregroundMark x1="91094" y1="45588" x2="91094" y2="45588"/>
                        <a14:foregroundMark x1="92500" y1="43954" x2="92500" y2="43954"/>
                        <a14:foregroundMark x1="89063" y1="38399" x2="89063" y2="38399"/>
                        <a14:foregroundMark x1="87344" y1="38235" x2="87344" y2="38235"/>
                        <a14:foregroundMark x1="85313" y1="37582" x2="85313" y2="37582"/>
                        <a14:foregroundMark x1="80625" y1="36928" x2="80625" y2="36928"/>
                        <a14:foregroundMark x1="79063" y1="37255" x2="79063" y2="37255"/>
                        <a14:foregroundMark x1="76875" y1="37092" x2="76875" y2="37092"/>
                        <a14:foregroundMark x1="75469" y1="36438" x2="75469" y2="36438"/>
                        <a14:foregroundMark x1="70781" y1="35948" x2="70781" y2="35948"/>
                        <a14:foregroundMark x1="72813" y1="35784" x2="72813" y2="35784"/>
                        <a14:foregroundMark x1="68750" y1="35948" x2="68750" y2="35948"/>
                        <a14:foregroundMark x1="67188" y1="35948" x2="67188" y2="35948"/>
                        <a14:foregroundMark x1="64844" y1="35294" x2="64844" y2="35294"/>
                        <a14:foregroundMark x1="61719" y1="31046" x2="61719" y2="31046"/>
                        <a14:foregroundMark x1="58906" y1="23203" x2="58906" y2="23203"/>
                        <a14:foregroundMark x1="56094" y1="14052" x2="56094" y2="14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81" y="4580623"/>
            <a:ext cx="7620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2636265" y="4395102"/>
            <a:ext cx="259936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622796" y="5454134"/>
            <a:ext cx="533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626226" y="5374213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.VnArial" pitchFamily="34" charset="0"/>
              </a:rPr>
              <a:t>3</a:t>
            </a:r>
            <a:endParaRPr lang="en-US" sz="4400" dirty="0">
              <a:latin typeface=".VnArial" pitchFamily="34" charset="0"/>
            </a:endParaRPr>
          </a:p>
        </p:txBody>
      </p:sp>
      <p:pic>
        <p:nvPicPr>
          <p:cNvPr id="56" name="Picture 2" descr="C:\Users\Admin\Desktop\in-bao-li-xi-gia-re-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73" b="97876" l="4844" r="97188">
                        <a14:foregroundMark x1="4844" y1="39706" x2="4844" y2="39706"/>
                        <a14:foregroundMark x1="51250" y1="6373" x2="51250" y2="6373"/>
                        <a14:foregroundMark x1="59688" y1="20261" x2="59688" y2="20261"/>
                        <a14:foregroundMark x1="59531" y1="26961" x2="59531" y2="26961"/>
                        <a14:foregroundMark x1="93594" y1="43301" x2="93594" y2="43301"/>
                        <a14:foregroundMark x1="97188" y1="40850" x2="97188" y2="40850"/>
                        <a14:foregroundMark x1="75781" y1="94281" x2="75781" y2="94281"/>
                        <a14:foregroundMark x1="20625" y1="96732" x2="20625" y2="96732"/>
                        <a14:foregroundMark x1="77500" y1="97876" x2="77500" y2="97876"/>
                        <a14:foregroundMark x1="82969" y1="53595" x2="82969" y2="53595"/>
                        <a14:foregroundMark x1="80469" y1="53758" x2="80469" y2="53758"/>
                        <a14:foregroundMark x1="73750" y1="60294" x2="73750" y2="60294"/>
                        <a14:foregroundMark x1="81250" y1="52778" x2="81250" y2="52778"/>
                        <a14:foregroundMark x1="84219" y1="51471" x2="84219" y2="51471"/>
                        <a14:foregroundMark x1="85469" y1="50163" x2="85469" y2="50163"/>
                        <a14:foregroundMark x1="87500" y1="48529" x2="87500" y2="48529"/>
                        <a14:foregroundMark x1="87969" y1="47059" x2="87969" y2="47059"/>
                        <a14:foregroundMark x1="89063" y1="46569" x2="89063" y2="46569"/>
                        <a14:foregroundMark x1="91094" y1="45588" x2="91094" y2="45588"/>
                        <a14:foregroundMark x1="92500" y1="43954" x2="92500" y2="43954"/>
                        <a14:foregroundMark x1="89063" y1="38399" x2="89063" y2="38399"/>
                        <a14:foregroundMark x1="87344" y1="38235" x2="87344" y2="38235"/>
                        <a14:foregroundMark x1="85313" y1="37582" x2="85313" y2="37582"/>
                        <a14:foregroundMark x1="80625" y1="36928" x2="80625" y2="36928"/>
                        <a14:foregroundMark x1="79063" y1="37255" x2="79063" y2="37255"/>
                        <a14:foregroundMark x1="76875" y1="37092" x2="76875" y2="37092"/>
                        <a14:foregroundMark x1="75469" y1="36438" x2="75469" y2="36438"/>
                        <a14:foregroundMark x1="70781" y1="35948" x2="70781" y2="35948"/>
                        <a14:foregroundMark x1="72813" y1="35784" x2="72813" y2="35784"/>
                        <a14:foregroundMark x1="68750" y1="35948" x2="68750" y2="35948"/>
                        <a14:foregroundMark x1="67188" y1="35948" x2="67188" y2="35948"/>
                        <a14:foregroundMark x1="64844" y1="35294" x2="64844" y2="35294"/>
                        <a14:foregroundMark x1="61719" y1="31046" x2="61719" y2="31046"/>
                        <a14:foregroundMark x1="58906" y1="23203" x2="58906" y2="23203"/>
                        <a14:foregroundMark x1="56094" y1="14052" x2="56094" y2="14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230" y="4540428"/>
            <a:ext cx="7620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Admin\Desktop\in-bao-li-xi-gia-re-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73" b="97876" l="4844" r="97188">
                        <a14:foregroundMark x1="4844" y1="39706" x2="4844" y2="39706"/>
                        <a14:foregroundMark x1="51250" y1="6373" x2="51250" y2="6373"/>
                        <a14:foregroundMark x1="59688" y1="20261" x2="59688" y2="20261"/>
                        <a14:foregroundMark x1="59531" y1="26961" x2="59531" y2="26961"/>
                        <a14:foregroundMark x1="93594" y1="43301" x2="93594" y2="43301"/>
                        <a14:foregroundMark x1="97188" y1="40850" x2="97188" y2="40850"/>
                        <a14:foregroundMark x1="75781" y1="94281" x2="75781" y2="94281"/>
                        <a14:foregroundMark x1="20625" y1="96732" x2="20625" y2="96732"/>
                        <a14:foregroundMark x1="77500" y1="97876" x2="77500" y2="97876"/>
                        <a14:foregroundMark x1="82969" y1="53595" x2="82969" y2="53595"/>
                        <a14:foregroundMark x1="80469" y1="53758" x2="80469" y2="53758"/>
                        <a14:foregroundMark x1="73750" y1="60294" x2="73750" y2="60294"/>
                        <a14:foregroundMark x1="81250" y1="52778" x2="81250" y2="52778"/>
                        <a14:foregroundMark x1="84219" y1="51471" x2="84219" y2="51471"/>
                        <a14:foregroundMark x1="85469" y1="50163" x2="85469" y2="50163"/>
                        <a14:foregroundMark x1="87500" y1="48529" x2="87500" y2="48529"/>
                        <a14:foregroundMark x1="87969" y1="47059" x2="87969" y2="47059"/>
                        <a14:foregroundMark x1="89063" y1="46569" x2="89063" y2="46569"/>
                        <a14:foregroundMark x1="91094" y1="45588" x2="91094" y2="45588"/>
                        <a14:foregroundMark x1="92500" y1="43954" x2="92500" y2="43954"/>
                        <a14:foregroundMark x1="89063" y1="38399" x2="89063" y2="38399"/>
                        <a14:foregroundMark x1="87344" y1="38235" x2="87344" y2="38235"/>
                        <a14:foregroundMark x1="85313" y1="37582" x2="85313" y2="37582"/>
                        <a14:foregroundMark x1="80625" y1="36928" x2="80625" y2="36928"/>
                        <a14:foregroundMark x1="79063" y1="37255" x2="79063" y2="37255"/>
                        <a14:foregroundMark x1="76875" y1="37092" x2="76875" y2="37092"/>
                        <a14:foregroundMark x1="75469" y1="36438" x2="75469" y2="36438"/>
                        <a14:foregroundMark x1="70781" y1="35948" x2="70781" y2="35948"/>
                        <a14:foregroundMark x1="72813" y1="35784" x2="72813" y2="35784"/>
                        <a14:foregroundMark x1="68750" y1="35948" x2="68750" y2="35948"/>
                        <a14:foregroundMark x1="67188" y1="35948" x2="67188" y2="35948"/>
                        <a14:foregroundMark x1="64844" y1="35294" x2="64844" y2="35294"/>
                        <a14:foregroundMark x1="61719" y1="31046" x2="61719" y2="31046"/>
                        <a14:foregroundMark x1="58906" y1="23203" x2="58906" y2="23203"/>
                        <a14:foregroundMark x1="56094" y1="14052" x2="56094" y2="14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26" y="4570684"/>
            <a:ext cx="7620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in-bao-li-xi-gia-re-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73" b="97876" l="4844" r="97188">
                        <a14:foregroundMark x1="4844" y1="39706" x2="4844" y2="39706"/>
                        <a14:foregroundMark x1="51250" y1="6373" x2="51250" y2="6373"/>
                        <a14:foregroundMark x1="59688" y1="20261" x2="59688" y2="20261"/>
                        <a14:foregroundMark x1="59531" y1="26961" x2="59531" y2="26961"/>
                        <a14:foregroundMark x1="93594" y1="43301" x2="93594" y2="43301"/>
                        <a14:foregroundMark x1="97188" y1="40850" x2="97188" y2="40850"/>
                        <a14:foregroundMark x1="75781" y1="94281" x2="75781" y2="94281"/>
                        <a14:foregroundMark x1="20625" y1="96732" x2="20625" y2="96732"/>
                        <a14:foregroundMark x1="77500" y1="97876" x2="77500" y2="97876"/>
                        <a14:foregroundMark x1="82969" y1="53595" x2="82969" y2="53595"/>
                        <a14:foregroundMark x1="80469" y1="53758" x2="80469" y2="53758"/>
                        <a14:foregroundMark x1="73750" y1="60294" x2="73750" y2="60294"/>
                        <a14:foregroundMark x1="81250" y1="52778" x2="81250" y2="52778"/>
                        <a14:foregroundMark x1="84219" y1="51471" x2="84219" y2="51471"/>
                        <a14:foregroundMark x1="85469" y1="50163" x2="85469" y2="50163"/>
                        <a14:foregroundMark x1="87500" y1="48529" x2="87500" y2="48529"/>
                        <a14:foregroundMark x1="87969" y1="47059" x2="87969" y2="47059"/>
                        <a14:foregroundMark x1="89063" y1="46569" x2="89063" y2="46569"/>
                        <a14:foregroundMark x1="91094" y1="45588" x2="91094" y2="45588"/>
                        <a14:foregroundMark x1="92500" y1="43954" x2="92500" y2="43954"/>
                        <a14:foregroundMark x1="89063" y1="38399" x2="89063" y2="38399"/>
                        <a14:foregroundMark x1="87344" y1="38235" x2="87344" y2="38235"/>
                        <a14:foregroundMark x1="85313" y1="37582" x2="85313" y2="37582"/>
                        <a14:foregroundMark x1="80625" y1="36928" x2="80625" y2="36928"/>
                        <a14:foregroundMark x1="79063" y1="37255" x2="79063" y2="37255"/>
                        <a14:foregroundMark x1="76875" y1="37092" x2="76875" y2="37092"/>
                        <a14:foregroundMark x1="75469" y1="36438" x2="75469" y2="36438"/>
                        <a14:foregroundMark x1="70781" y1="35948" x2="70781" y2="35948"/>
                        <a14:foregroundMark x1="72813" y1="35784" x2="72813" y2="35784"/>
                        <a14:foregroundMark x1="68750" y1="35948" x2="68750" y2="35948"/>
                        <a14:foregroundMark x1="67188" y1="35948" x2="67188" y2="35948"/>
                        <a14:foregroundMark x1="64844" y1="35294" x2="64844" y2="35294"/>
                        <a14:foregroundMark x1="61719" y1="31046" x2="61719" y2="31046"/>
                        <a14:foregroundMark x1="58906" y1="23203" x2="58906" y2="23203"/>
                        <a14:foregroundMark x1="56094" y1="14052" x2="56094" y2="14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61" y="4570684"/>
            <a:ext cx="7620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5562600" y="4358658"/>
            <a:ext cx="3352800" cy="9550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858000" y="5457447"/>
            <a:ext cx="533400" cy="7147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2" descr="C:\Users\Admin\Desktop\in-bao-li-xi-gia-re-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73" b="97876" l="4844" r="97188">
                        <a14:foregroundMark x1="4844" y1="39706" x2="4844" y2="39706"/>
                        <a14:foregroundMark x1="51250" y1="6373" x2="51250" y2="6373"/>
                        <a14:foregroundMark x1="59688" y1="20261" x2="59688" y2="20261"/>
                        <a14:foregroundMark x1="59531" y1="26961" x2="59531" y2="26961"/>
                        <a14:foregroundMark x1="93594" y1="43301" x2="93594" y2="43301"/>
                        <a14:foregroundMark x1="97188" y1="40850" x2="97188" y2="40850"/>
                        <a14:foregroundMark x1="75781" y1="94281" x2="75781" y2="94281"/>
                        <a14:foregroundMark x1="20625" y1="96732" x2="20625" y2="96732"/>
                        <a14:foregroundMark x1="77500" y1="97876" x2="77500" y2="97876"/>
                        <a14:foregroundMark x1="82969" y1="53595" x2="82969" y2="53595"/>
                        <a14:foregroundMark x1="80469" y1="53758" x2="80469" y2="53758"/>
                        <a14:foregroundMark x1="73750" y1="60294" x2="73750" y2="60294"/>
                        <a14:foregroundMark x1="81250" y1="52778" x2="81250" y2="52778"/>
                        <a14:foregroundMark x1="84219" y1="51471" x2="84219" y2="51471"/>
                        <a14:foregroundMark x1="85469" y1="50163" x2="85469" y2="50163"/>
                        <a14:foregroundMark x1="87500" y1="48529" x2="87500" y2="48529"/>
                        <a14:foregroundMark x1="87969" y1="47059" x2="87969" y2="47059"/>
                        <a14:foregroundMark x1="89063" y1="46569" x2="89063" y2="46569"/>
                        <a14:foregroundMark x1="91094" y1="45588" x2="91094" y2="45588"/>
                        <a14:foregroundMark x1="92500" y1="43954" x2="92500" y2="43954"/>
                        <a14:foregroundMark x1="89063" y1="38399" x2="89063" y2="38399"/>
                        <a14:foregroundMark x1="87344" y1="38235" x2="87344" y2="38235"/>
                        <a14:foregroundMark x1="85313" y1="37582" x2="85313" y2="37582"/>
                        <a14:foregroundMark x1="80625" y1="36928" x2="80625" y2="36928"/>
                        <a14:foregroundMark x1="79063" y1="37255" x2="79063" y2="37255"/>
                        <a14:foregroundMark x1="76875" y1="37092" x2="76875" y2="37092"/>
                        <a14:foregroundMark x1="75469" y1="36438" x2="75469" y2="36438"/>
                        <a14:foregroundMark x1="70781" y1="35948" x2="70781" y2="35948"/>
                        <a14:foregroundMark x1="72813" y1="35784" x2="72813" y2="35784"/>
                        <a14:foregroundMark x1="68750" y1="35948" x2="68750" y2="35948"/>
                        <a14:foregroundMark x1="67188" y1="35948" x2="67188" y2="35948"/>
                        <a14:foregroundMark x1="64844" y1="35294" x2="64844" y2="35294"/>
                        <a14:foregroundMark x1="61719" y1="31046" x2="61719" y2="31046"/>
                        <a14:foregroundMark x1="58906" y1="23203" x2="58906" y2="23203"/>
                        <a14:foregroundMark x1="56094" y1="14052" x2="56094" y2="14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34" y="4531371"/>
            <a:ext cx="7620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Admin\Desktop\in-bao-li-xi-gia-re-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73" b="97876" l="4844" r="97188">
                        <a14:foregroundMark x1="4844" y1="39706" x2="4844" y2="39706"/>
                        <a14:foregroundMark x1="51250" y1="6373" x2="51250" y2="6373"/>
                        <a14:foregroundMark x1="59688" y1="20261" x2="59688" y2="20261"/>
                        <a14:foregroundMark x1="59531" y1="26961" x2="59531" y2="26961"/>
                        <a14:foregroundMark x1="93594" y1="43301" x2="93594" y2="43301"/>
                        <a14:foregroundMark x1="97188" y1="40850" x2="97188" y2="40850"/>
                        <a14:foregroundMark x1="75781" y1="94281" x2="75781" y2="94281"/>
                        <a14:foregroundMark x1="20625" y1="96732" x2="20625" y2="96732"/>
                        <a14:foregroundMark x1="77500" y1="97876" x2="77500" y2="97876"/>
                        <a14:foregroundMark x1="82969" y1="53595" x2="82969" y2="53595"/>
                        <a14:foregroundMark x1="80469" y1="53758" x2="80469" y2="53758"/>
                        <a14:foregroundMark x1="73750" y1="60294" x2="73750" y2="60294"/>
                        <a14:foregroundMark x1="81250" y1="52778" x2="81250" y2="52778"/>
                        <a14:foregroundMark x1="84219" y1="51471" x2="84219" y2="51471"/>
                        <a14:foregroundMark x1="85469" y1="50163" x2="85469" y2="50163"/>
                        <a14:foregroundMark x1="87500" y1="48529" x2="87500" y2="48529"/>
                        <a14:foregroundMark x1="87969" y1="47059" x2="87969" y2="47059"/>
                        <a14:foregroundMark x1="89063" y1="46569" x2="89063" y2="46569"/>
                        <a14:foregroundMark x1="91094" y1="45588" x2="91094" y2="45588"/>
                        <a14:foregroundMark x1="92500" y1="43954" x2="92500" y2="43954"/>
                        <a14:foregroundMark x1="89063" y1="38399" x2="89063" y2="38399"/>
                        <a14:foregroundMark x1="87344" y1="38235" x2="87344" y2="38235"/>
                        <a14:foregroundMark x1="85313" y1="37582" x2="85313" y2="37582"/>
                        <a14:foregroundMark x1="80625" y1="36928" x2="80625" y2="36928"/>
                        <a14:foregroundMark x1="79063" y1="37255" x2="79063" y2="37255"/>
                        <a14:foregroundMark x1="76875" y1="37092" x2="76875" y2="37092"/>
                        <a14:foregroundMark x1="75469" y1="36438" x2="75469" y2="36438"/>
                        <a14:foregroundMark x1="70781" y1="35948" x2="70781" y2="35948"/>
                        <a14:foregroundMark x1="72813" y1="35784" x2="72813" y2="35784"/>
                        <a14:foregroundMark x1="68750" y1="35948" x2="68750" y2="35948"/>
                        <a14:foregroundMark x1="67188" y1="35948" x2="67188" y2="35948"/>
                        <a14:foregroundMark x1="64844" y1="35294" x2="64844" y2="35294"/>
                        <a14:foregroundMark x1="61719" y1="31046" x2="61719" y2="31046"/>
                        <a14:foregroundMark x1="58906" y1="23203" x2="58906" y2="23203"/>
                        <a14:foregroundMark x1="56094" y1="14052" x2="56094" y2="14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40428"/>
            <a:ext cx="7620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Admin\Desktop\in-bao-li-xi-gia-re-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73" b="97876" l="4844" r="97188">
                        <a14:foregroundMark x1="4844" y1="39706" x2="4844" y2="39706"/>
                        <a14:foregroundMark x1="51250" y1="6373" x2="51250" y2="6373"/>
                        <a14:foregroundMark x1="59688" y1="20261" x2="59688" y2="20261"/>
                        <a14:foregroundMark x1="59531" y1="26961" x2="59531" y2="26961"/>
                        <a14:foregroundMark x1="93594" y1="43301" x2="93594" y2="43301"/>
                        <a14:foregroundMark x1="97188" y1="40850" x2="97188" y2="40850"/>
                        <a14:foregroundMark x1="75781" y1="94281" x2="75781" y2="94281"/>
                        <a14:foregroundMark x1="20625" y1="96732" x2="20625" y2="96732"/>
                        <a14:foregroundMark x1="77500" y1="97876" x2="77500" y2="97876"/>
                        <a14:foregroundMark x1="82969" y1="53595" x2="82969" y2="53595"/>
                        <a14:foregroundMark x1="80469" y1="53758" x2="80469" y2="53758"/>
                        <a14:foregroundMark x1="73750" y1="60294" x2="73750" y2="60294"/>
                        <a14:foregroundMark x1="81250" y1="52778" x2="81250" y2="52778"/>
                        <a14:foregroundMark x1="84219" y1="51471" x2="84219" y2="51471"/>
                        <a14:foregroundMark x1="85469" y1="50163" x2="85469" y2="50163"/>
                        <a14:foregroundMark x1="87500" y1="48529" x2="87500" y2="48529"/>
                        <a14:foregroundMark x1="87969" y1="47059" x2="87969" y2="47059"/>
                        <a14:foregroundMark x1="89063" y1="46569" x2="89063" y2="46569"/>
                        <a14:foregroundMark x1="91094" y1="45588" x2="91094" y2="45588"/>
                        <a14:foregroundMark x1="92500" y1="43954" x2="92500" y2="43954"/>
                        <a14:foregroundMark x1="89063" y1="38399" x2="89063" y2="38399"/>
                        <a14:foregroundMark x1="87344" y1="38235" x2="87344" y2="38235"/>
                        <a14:foregroundMark x1="85313" y1="37582" x2="85313" y2="37582"/>
                        <a14:foregroundMark x1="80625" y1="36928" x2="80625" y2="36928"/>
                        <a14:foregroundMark x1="79063" y1="37255" x2="79063" y2="37255"/>
                        <a14:foregroundMark x1="76875" y1="37092" x2="76875" y2="37092"/>
                        <a14:foregroundMark x1="75469" y1="36438" x2="75469" y2="36438"/>
                        <a14:foregroundMark x1="70781" y1="35948" x2="70781" y2="35948"/>
                        <a14:foregroundMark x1="72813" y1="35784" x2="72813" y2="35784"/>
                        <a14:foregroundMark x1="68750" y1="35948" x2="68750" y2="35948"/>
                        <a14:foregroundMark x1="67188" y1="35948" x2="67188" y2="35948"/>
                        <a14:foregroundMark x1="64844" y1="35294" x2="64844" y2="35294"/>
                        <a14:foregroundMark x1="61719" y1="31046" x2="61719" y2="31046"/>
                        <a14:foregroundMark x1="58906" y1="23203" x2="58906" y2="23203"/>
                        <a14:foregroundMark x1="56094" y1="14052" x2="56094" y2="14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17" y="4514800"/>
            <a:ext cx="7620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Admin\Desktop\in-bao-li-xi-gia-re-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73" b="97876" l="4844" r="97188">
                        <a14:foregroundMark x1="4844" y1="39706" x2="4844" y2="39706"/>
                        <a14:foregroundMark x1="51250" y1="6373" x2="51250" y2="6373"/>
                        <a14:foregroundMark x1="59688" y1="20261" x2="59688" y2="20261"/>
                        <a14:foregroundMark x1="59531" y1="26961" x2="59531" y2="26961"/>
                        <a14:foregroundMark x1="93594" y1="43301" x2="93594" y2="43301"/>
                        <a14:foregroundMark x1="97188" y1="40850" x2="97188" y2="40850"/>
                        <a14:foregroundMark x1="75781" y1="94281" x2="75781" y2="94281"/>
                        <a14:foregroundMark x1="20625" y1="96732" x2="20625" y2="96732"/>
                        <a14:foregroundMark x1="77500" y1="97876" x2="77500" y2="97876"/>
                        <a14:foregroundMark x1="82969" y1="53595" x2="82969" y2="53595"/>
                        <a14:foregroundMark x1="80469" y1="53758" x2="80469" y2="53758"/>
                        <a14:foregroundMark x1="73750" y1="60294" x2="73750" y2="60294"/>
                        <a14:foregroundMark x1="81250" y1="52778" x2="81250" y2="52778"/>
                        <a14:foregroundMark x1="84219" y1="51471" x2="84219" y2="51471"/>
                        <a14:foregroundMark x1="85469" y1="50163" x2="85469" y2="50163"/>
                        <a14:foregroundMark x1="87500" y1="48529" x2="87500" y2="48529"/>
                        <a14:foregroundMark x1="87969" y1="47059" x2="87969" y2="47059"/>
                        <a14:foregroundMark x1="89063" y1="46569" x2="89063" y2="46569"/>
                        <a14:foregroundMark x1="91094" y1="45588" x2="91094" y2="45588"/>
                        <a14:foregroundMark x1="92500" y1="43954" x2="92500" y2="43954"/>
                        <a14:foregroundMark x1="89063" y1="38399" x2="89063" y2="38399"/>
                        <a14:foregroundMark x1="87344" y1="38235" x2="87344" y2="38235"/>
                        <a14:foregroundMark x1="85313" y1="37582" x2="85313" y2="37582"/>
                        <a14:foregroundMark x1="80625" y1="36928" x2="80625" y2="36928"/>
                        <a14:foregroundMark x1="79063" y1="37255" x2="79063" y2="37255"/>
                        <a14:foregroundMark x1="76875" y1="37092" x2="76875" y2="37092"/>
                        <a14:foregroundMark x1="75469" y1="36438" x2="75469" y2="36438"/>
                        <a14:foregroundMark x1="70781" y1="35948" x2="70781" y2="35948"/>
                        <a14:foregroundMark x1="72813" y1="35784" x2="72813" y2="35784"/>
                        <a14:foregroundMark x1="68750" y1="35948" x2="68750" y2="35948"/>
                        <a14:foregroundMark x1="67188" y1="35948" x2="67188" y2="35948"/>
                        <a14:foregroundMark x1="64844" y1="35294" x2="64844" y2="35294"/>
                        <a14:foregroundMark x1="61719" y1="31046" x2="61719" y2="31046"/>
                        <a14:foregroundMark x1="58906" y1="23203" x2="58906" y2="23203"/>
                        <a14:foregroundMark x1="56094" y1="14052" x2="56094" y2="14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70684"/>
            <a:ext cx="7620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6851262" y="5365138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.VnArial" pitchFamily="34" charset="0"/>
              </a:rPr>
              <a:t>4</a:t>
            </a:r>
            <a:endParaRPr lang="en-US" sz="44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76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0.04444 0.3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19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-0.07674 0.383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14" grpId="1" animBg="1"/>
      <p:bldP spid="21" grpId="0" animBg="1"/>
      <p:bldP spid="21" grpId="1" animBg="1"/>
      <p:bldP spid="23" grpId="0"/>
      <p:bldP spid="23" grpId="1"/>
      <p:bldP spid="48" grpId="0" animBg="1"/>
      <p:bldP spid="48" grpId="1" animBg="1"/>
      <p:bldP spid="49" grpId="0" animBg="1"/>
      <p:bldP spid="49" grpId="1" animBg="1"/>
      <p:bldP spid="55" grpId="0"/>
      <p:bldP spid="55" grpId="1"/>
      <p:bldP spid="59" grpId="0" animBg="1"/>
      <p:bldP spid="59" grpId="1" animBg="1"/>
      <p:bldP spid="60" grpId="0" animBg="1"/>
      <p:bldP spid="60" grpId="1" animBg="1"/>
      <p:bldP spid="65" grpId="0"/>
      <p:bldP spid="6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pp-trang-45b04e9e2c61b3_8865957f9b0e057b7a56c7f0122ab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" y="-3314"/>
            <a:ext cx="9153939" cy="7056783"/>
          </a:xfrm>
          <a:prstGeom prst="rect">
            <a:avLst/>
          </a:prstGeom>
          <a:noFill/>
          <a:extLst/>
        </p:spPr>
      </p:pic>
      <p:sp>
        <p:nvSpPr>
          <p:cNvPr id="5" name="Rectangle 4"/>
          <p:cNvSpPr/>
          <p:nvPr/>
        </p:nvSpPr>
        <p:spPr>
          <a:xfrm>
            <a:off x="2365654" y="286109"/>
            <a:ext cx="1352666" cy="1161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48443" y="305986"/>
            <a:ext cx="2941983" cy="3168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5" idx="3"/>
            <a:endCxn id="9" idx="1"/>
          </p:cNvCxnSpPr>
          <p:nvPr/>
        </p:nvCxnSpPr>
        <p:spPr>
          <a:xfrm>
            <a:off x="3718320" y="866955"/>
            <a:ext cx="1930123" cy="1023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2" idx="3"/>
            <a:endCxn id="9" idx="1"/>
          </p:cNvCxnSpPr>
          <p:nvPr/>
        </p:nvCxnSpPr>
        <p:spPr>
          <a:xfrm flipV="1">
            <a:off x="4045838" y="1890053"/>
            <a:ext cx="1602605" cy="919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292" y="408645"/>
            <a:ext cx="889389" cy="91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835" y="2866646"/>
            <a:ext cx="853108" cy="8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09460"/>
            <a:ext cx="853108" cy="8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147" y="2083111"/>
            <a:ext cx="853108" cy="8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34" y="2057831"/>
            <a:ext cx="853108" cy="8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2038134" y="1818860"/>
            <a:ext cx="2007704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516835"/>
            <a:ext cx="609600" cy="791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64945" y="51683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.VnArial" pitchFamily="34" charset="0"/>
              </a:rPr>
              <a:t>1</a:t>
            </a:r>
            <a:endParaRPr lang="en-US" sz="4800" dirty="0">
              <a:latin typeface=".Vn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3000" y="2528283"/>
            <a:ext cx="685800" cy="7835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92228" y="2436309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.VnArial" pitchFamily="34" charset="0"/>
              </a:rPr>
              <a:t>4</a:t>
            </a:r>
            <a:endParaRPr lang="en-US" sz="4800" dirty="0">
              <a:latin typeface=".Vn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14478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.VnArial" pitchFamily="34" charset="0"/>
              </a:rPr>
              <a:t>?</a:t>
            </a:r>
            <a:endParaRPr lang="en-US" sz="4800" dirty="0">
              <a:latin typeface=".Vn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1" y="4419600"/>
            <a:ext cx="1908454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50944" y="5562600"/>
            <a:ext cx="685799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699637" y="4377574"/>
            <a:ext cx="3146271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743201" y="4419600"/>
            <a:ext cx="2667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882847" y="5546035"/>
            <a:ext cx="685799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057302" y="5486400"/>
            <a:ext cx="685799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29988" y="552810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.VnArial" pitchFamily="34" charset="0"/>
              </a:rPr>
              <a:t>3</a:t>
            </a:r>
            <a:endParaRPr lang="en-US" sz="4800" dirty="0">
              <a:latin typeface=".VnArial" pitchFamily="34" charset="0"/>
            </a:endParaRPr>
          </a:p>
        </p:txBody>
      </p:sp>
      <p:pic>
        <p:nvPicPr>
          <p:cNvPr id="74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7400"/>
            <a:ext cx="685800" cy="62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76" y="4565192"/>
            <a:ext cx="698224" cy="63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29" y="4505557"/>
            <a:ext cx="690471" cy="69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15497"/>
            <a:ext cx="743481" cy="7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51" y="4470157"/>
            <a:ext cx="707137" cy="7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16" y="4470157"/>
            <a:ext cx="686865" cy="7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81" y="4470157"/>
            <a:ext cx="726819" cy="7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978295" y="5451901"/>
            <a:ext cx="304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.VnArial" pitchFamily="34" charset="0"/>
              </a:rPr>
              <a:t>4</a:t>
            </a:r>
            <a:endParaRPr lang="en-US" sz="4800" dirty="0">
              <a:latin typeface=".VnArial" pitchFamily="34" charset="0"/>
            </a:endParaRPr>
          </a:p>
        </p:txBody>
      </p:sp>
      <p:pic>
        <p:nvPicPr>
          <p:cNvPr id="84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403" y="4470157"/>
            <a:ext cx="774519" cy="7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10" y="4487857"/>
            <a:ext cx="659024" cy="7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699" y="4505557"/>
            <a:ext cx="688739" cy="7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578" y="4478870"/>
            <a:ext cx="685800" cy="7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470157"/>
            <a:ext cx="737411" cy="7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119434" y="544858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.VnArial" pitchFamily="34" charset="0"/>
              </a:rPr>
              <a:t>5</a:t>
            </a:r>
            <a:endParaRPr lang="en-US" sz="48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64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32" grpId="0" animBg="1"/>
      <p:bldP spid="12" grpId="0" animBg="1"/>
      <p:bldP spid="14" grpId="0"/>
      <p:bldP spid="16" grpId="0" animBg="1"/>
      <p:bldP spid="17" grpId="0"/>
      <p:bldP spid="19" grpId="0"/>
      <p:bldP spid="19" grpId="1"/>
      <p:bldP spid="34" grpId="0" animBg="1"/>
      <p:bldP spid="34" grpId="1" animBg="1"/>
      <p:bldP spid="58" grpId="0" animBg="1"/>
      <p:bldP spid="58" grpId="1" animBg="1"/>
      <p:bldP spid="63" grpId="0" animBg="1"/>
      <p:bldP spid="63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2" grpId="2" animBg="1"/>
      <p:bldP spid="35" grpId="0"/>
      <p:bldP spid="35" grpId="1"/>
      <p:bldP spid="36" grpId="0"/>
      <p:bldP spid="36" grpId="1"/>
      <p:bldP spid="40" grpId="0"/>
      <p:bldP spid="40" grpId="1"/>
      <p:bldP spid="40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z3223108182581_220ec975ee0c93be8f8ababc1a8497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52" y="-45664"/>
            <a:ext cx="9183752" cy="690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9722" y="762000"/>
            <a:ext cx="822959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 thông minh</a:t>
            </a:r>
          </a:p>
        </p:txBody>
      </p:sp>
    </p:spTree>
    <p:extLst>
      <p:ext uri="{BB962C8B-B14F-4D97-AF65-F5344CB8AC3E}">
        <p14:creationId xmlns:p14="http://schemas.microsoft.com/office/powerpoint/2010/main" val="36280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ầu trời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0" y="-152401"/>
            <a:ext cx="9144000" cy="719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\Desktop\pngtree-airplane-traffic-cartoon-illustration-png-image_4538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0" b="89831" l="6417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" y="2057400"/>
            <a:ext cx="3200400" cy="148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máy bay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96" b="96231" l="2125" r="98500">
                        <a14:foregroundMark x1="76625" y1="54545" x2="76625" y2="54545"/>
                        <a14:foregroundMark x1="65750" y1="54545" x2="65750" y2="54545"/>
                        <a14:foregroundMark x1="53625" y1="55211" x2="53625" y2="55211"/>
                        <a14:foregroundMark x1="44750" y1="55211" x2="44750" y2="55211"/>
                        <a14:foregroundMark x1="33250" y1="56098" x2="33250" y2="56098"/>
                        <a14:foregroundMark x1="22750" y1="48780" x2="22750" y2="48780"/>
                        <a14:foregroundMark x1="14500" y1="29268" x2="14500" y2="29268"/>
                        <a14:foregroundMark x1="79750" y1="43016" x2="79750" y2="43016"/>
                        <a14:foregroundMark x1="84875" y1="58093" x2="84875" y2="58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2286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\Desktop\máy bay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96" b="96231" l="2125" r="98500">
                        <a14:foregroundMark x1="76625" y1="54545" x2="76625" y2="54545"/>
                        <a14:foregroundMark x1="65750" y1="54545" x2="65750" y2="54545"/>
                        <a14:foregroundMark x1="53625" y1="55211" x2="53625" y2="55211"/>
                        <a14:foregroundMark x1="44750" y1="55211" x2="44750" y2="55211"/>
                        <a14:foregroundMark x1="33250" y1="56098" x2="33250" y2="56098"/>
                        <a14:foregroundMark x1="22750" y1="48780" x2="22750" y2="48780"/>
                        <a14:foregroundMark x1="14500" y1="29268" x2="14500" y2="29268"/>
                        <a14:foregroundMark x1="79750" y1="43016" x2="79750" y2="43016"/>
                        <a14:foregroundMark x1="84875" y1="58093" x2="84875" y2="58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43" y="2332746"/>
            <a:ext cx="2514600" cy="9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pngtree-airplane-traffic-cartoon-illustration-png-image_453852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70" b="89831" l="6417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696" y="36443"/>
            <a:ext cx="3200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máy bay 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96" b="96231" l="2125" r="98500">
                        <a14:foregroundMark x1="76625" y1="54545" x2="76625" y2="54545"/>
                        <a14:foregroundMark x1="65750" y1="54545" x2="65750" y2="54545"/>
                        <a14:foregroundMark x1="53625" y1="55211" x2="53625" y2="55211"/>
                        <a14:foregroundMark x1="44750" y1="55211" x2="44750" y2="55211"/>
                        <a14:foregroundMark x1="33250" y1="56098" x2="33250" y2="56098"/>
                        <a14:foregroundMark x1="22750" y1="48780" x2="22750" y2="48780"/>
                        <a14:foregroundMark x1="14500" y1="29268" x2="14500" y2="29268"/>
                        <a14:foregroundMark x1="79750" y1="43016" x2="79750" y2="43016"/>
                        <a14:foregroundMark x1="84875" y1="58093" x2="84875" y2="58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62878"/>
            <a:ext cx="2514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4038600"/>
            <a:ext cx="152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solidFill>
                  <a:srgbClr val="FF0000"/>
                </a:solidFill>
                <a:latin typeface=".VnArial" pitchFamily="34" charset="0"/>
              </a:rPr>
              <a:t>5</a:t>
            </a:r>
            <a:endParaRPr lang="en-US" sz="200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6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bầu trời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0" y="-152401"/>
            <a:ext cx="9144000" cy="719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z3232477810323_4bf5b078ba03f1ed07c3db45a300de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31" b="96094" l="10000" r="90000">
                        <a14:foregroundMark x1="50313" y1="96094" x2="50313" y2="96094"/>
                        <a14:foregroundMark x1="52031" y1="8438" x2="52031" y2="8438"/>
                        <a14:foregroundMark x1="52031" y1="4531" x2="52031" y2="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1524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z3232477810323_4bf5b078ba03f1ed07c3db45a300dea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31" b="96094" l="10000" r="90000">
                        <a14:foregroundMark x1="50313" y1="96094" x2="50313" y2="96094"/>
                        <a14:foregroundMark x1="52031" y1="8438" x2="52031" y2="8438"/>
                        <a14:foregroundMark x1="52031" y1="4531" x2="52031" y2="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665228"/>
            <a:ext cx="1603513" cy="161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z3232477810323_4bf5b078ba03f1ed07c3db45a300dea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31" b="96094" l="10000" r="90000">
                        <a14:foregroundMark x1="50313" y1="96094" x2="50313" y2="96094"/>
                        <a14:foregroundMark x1="52031" y1="8438" x2="52031" y2="8438"/>
                        <a14:foregroundMark x1="52031" y1="4531" x2="52031" y2="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0988"/>
            <a:ext cx="1447800" cy="124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z3232477810323_4bf5b078ba03f1ed07c3db45a300dea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531" b="96094" l="10000" r="90000">
                        <a14:foregroundMark x1="50313" y1="96094" x2="50313" y2="96094"/>
                        <a14:foregroundMark x1="52031" y1="8438" x2="52031" y2="8438"/>
                        <a14:foregroundMark x1="52031" y1="4531" x2="52031" y2="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13" y="187189"/>
            <a:ext cx="1444488" cy="131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z3232477810323_4bf5b078ba03f1ed07c3db45a300dea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531" b="96094" l="10000" r="90000">
                        <a14:foregroundMark x1="50313" y1="96094" x2="50313" y2="96094"/>
                        <a14:foregroundMark x1="52031" y1="8438" x2="52031" y2="8438"/>
                        <a14:foregroundMark x1="52031" y1="4531" x2="52031" y2="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7189"/>
            <a:ext cx="1524000" cy="12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19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bầu trời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0" y="-152401"/>
            <a:ext cx="9144000" cy="719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z3232477810323_4bf5b078ba03f1ed07c3db45a300de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31" b="96094" l="10000" r="90000">
                        <a14:foregroundMark x1="50313" y1="96094" x2="50313" y2="96094"/>
                        <a14:foregroundMark x1="52031" y1="8438" x2="52031" y2="8438"/>
                        <a14:foregroundMark x1="52031" y1="4531" x2="52031" y2="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1524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z3232477810323_4bf5b078ba03f1ed07c3db45a300dea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31" b="96094" l="10000" r="90000">
                        <a14:foregroundMark x1="50313" y1="96094" x2="50313" y2="96094"/>
                        <a14:foregroundMark x1="52031" y1="8438" x2="52031" y2="8438"/>
                        <a14:foregroundMark x1="52031" y1="4531" x2="52031" y2="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665228"/>
            <a:ext cx="1603513" cy="161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z3232477810323_4bf5b078ba03f1ed07c3db45a300dea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31" b="96094" l="10000" r="90000">
                        <a14:foregroundMark x1="50313" y1="96094" x2="50313" y2="96094"/>
                        <a14:foregroundMark x1="52031" y1="8438" x2="52031" y2="8438"/>
                        <a14:foregroundMark x1="52031" y1="4531" x2="52031" y2="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0988"/>
            <a:ext cx="1447800" cy="124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z3232477810323_4bf5b078ba03f1ed07c3db45a300dea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531" b="96094" l="10000" r="90000">
                        <a14:foregroundMark x1="50313" y1="96094" x2="50313" y2="96094"/>
                        <a14:foregroundMark x1="52031" y1="8438" x2="52031" y2="8438"/>
                        <a14:foregroundMark x1="52031" y1="4531" x2="52031" y2="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13" y="187189"/>
            <a:ext cx="1444488" cy="131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z3232477810323_4bf5b078ba03f1ed07c3db45a300dea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531" b="96094" l="10000" r="90000">
                        <a14:foregroundMark x1="50313" y1="96094" x2="50313" y2="96094"/>
                        <a14:foregroundMark x1="52031" y1="8438" x2="52031" y2="8438"/>
                        <a14:foregroundMark x1="52031" y1="4531" x2="52031" y2="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7189"/>
            <a:ext cx="1524000" cy="12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9600" y="4343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Tách 5 chiếc khinh khí cầu ra thành 2 phần bằng cách sẽ khoanh tròn và đặt thẻ số tương ứng vào mỗi nhóm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biển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thuyề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8750" l="10000" r="90000">
                        <a14:foregroundMark x1="17969" y1="77500" x2="17969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78" y="4800600"/>
            <a:ext cx="2565400" cy="178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kisspng-boat-clip-art-color-cartoon-exquisite-sailing-5a966f0b369b78.25731906151980826722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00" b="97600" l="10000" r="90000">
                        <a14:foregroundMark x1="45333" y1="6600" x2="45333" y2="6600"/>
                        <a14:foregroundMark x1="40444" y1="2200" x2="40444" y2="2200"/>
                        <a14:foregroundMark x1="42889" y1="97600" x2="42889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3" y="5486400"/>
            <a:ext cx="3238500" cy="10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thuyề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78750" l="10000" r="90000">
                        <a14:foregroundMark x1="17969" y1="77500" x2="17969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0" y="3886200"/>
            <a:ext cx="2330450" cy="15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huyề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78750" l="10000" r="90000">
                        <a14:foregroundMark x1="17969" y1="77500" x2="17969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2330450" cy="15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kisspng-boat-clip-art-color-cartoon-exquisite-sailing-5a966f0b369b78.257319061519808267223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00" b="97600" l="10000" r="90000">
                        <a14:foregroundMark x1="45333" y1="6600" x2="45333" y2="6600"/>
                        <a14:foregroundMark x1="40444" y1="2200" x2="40444" y2="2200"/>
                        <a14:foregroundMark x1="42889" y1="97600" x2="42889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77070"/>
            <a:ext cx="3238500" cy="109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81399" y="76200"/>
            <a:ext cx="161133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>
                <a:solidFill>
                  <a:srgbClr val="FF0000"/>
                </a:solidFill>
                <a:latin typeface=".VnArial" pitchFamily="34" charset="0"/>
              </a:rPr>
              <a:t>5</a:t>
            </a:r>
            <a:endParaRPr lang="en-US" sz="200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6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Users\Admin\Desktop\MG_VH_CITY_ROAD_LOOP_PREW_5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" y="0"/>
            <a:ext cx="91208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kisspng-bicycle-cartoon-cycling-stock-photography-cute-cartoon-children-ride-bike-5a9cf4a766fe68.6019105115202356874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50" b="92875" l="10000" r="90000">
                        <a14:foregroundMark x1="55000" y1="8750" x2="55000" y2="8750"/>
                        <a14:foregroundMark x1="32444" y1="91625" x2="32444" y2="91625"/>
                        <a14:foregroundMark x1="75889" y1="92875" x2="75889" y2="92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61112"/>
            <a:ext cx="3084444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3b53cace8af78a0e820a91bb12e9979d.png_wh86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85" b="91943" l="9070" r="90000">
                        <a14:foregroundMark x1="54535" y1="7285" x2="54535" y2="7285"/>
                        <a14:foregroundMark x1="26512" y1="65563" x2="26512" y2="65563"/>
                        <a14:foregroundMark x1="34767" y1="70861" x2="34767" y2="70861"/>
                        <a14:foregroundMark x1="81163" y1="65673" x2="81163" y2="65673"/>
                        <a14:foregroundMark x1="56860" y1="75276" x2="56860" y2="75276"/>
                        <a14:foregroundMark x1="55814" y1="71744" x2="55814" y2="71744"/>
                        <a14:foregroundMark x1="49651" y1="68322" x2="49651" y2="68322"/>
                        <a14:foregroundMark x1="55814" y1="45143" x2="55814" y2="45143"/>
                        <a14:foregroundMark x1="56163" y1="38631" x2="56163" y2="38631"/>
                        <a14:foregroundMark x1="27442" y1="91943" x2="27442" y2="91943"/>
                        <a14:foregroundMark x1="9070" y1="80574" x2="9070" y2="80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526" y="5564425"/>
            <a:ext cx="2433074" cy="126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Admin\Desktop\images (1)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42" b="92742" l="5419" r="95567">
                        <a14:foregroundMark x1="51724" y1="6048" x2="51724" y2="6048"/>
                        <a14:foregroundMark x1="95567" y1="80645" x2="95567" y2="80645"/>
                        <a14:foregroundMark x1="78325" y1="93145" x2="78325" y2="93145"/>
                        <a14:foregroundMark x1="81281" y1="75403" x2="81281" y2="75403"/>
                        <a14:foregroundMark x1="5419" y1="78629" x2="5419" y2="78629"/>
                        <a14:foregroundMark x1="89163" y1="86694" x2="89163" y2="86694"/>
                        <a14:foregroundMark x1="85222" y1="80645" x2="85222" y2="80645"/>
                        <a14:foregroundMark x1="82266" y1="83468" x2="82266" y2="83468"/>
                        <a14:foregroundMark x1="75862" y1="83468" x2="75862" y2="83468"/>
                        <a14:foregroundMark x1="70936" y1="86694" x2="70936" y2="86694"/>
                        <a14:foregroundMark x1="69951" y1="79032" x2="69951" y2="79032"/>
                        <a14:foregroundMark x1="72414" y1="74597" x2="72414" y2="74597"/>
                        <a14:foregroundMark x1="23153" y1="79839" x2="23153" y2="79839"/>
                        <a14:foregroundMark x1="25123" y1="75806" x2="25123" y2="75806"/>
                        <a14:foregroundMark x1="18719" y1="72581" x2="18719" y2="72581"/>
                        <a14:foregroundMark x1="12808" y1="74597" x2="12808" y2="74597"/>
                        <a14:foregroundMark x1="15271" y1="84677" x2="15271" y2="84677"/>
                        <a14:foregroundMark x1="14286" y1="80242" x2="14286" y2="80242"/>
                        <a14:foregroundMark x1="24631" y1="85081" x2="24631" y2="85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50075"/>
            <a:ext cx="1959354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\Desktop\1457df8795358d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25" b="90000" l="8438" r="90000">
                        <a14:foregroundMark x1="36563" y1="32656" x2="36563" y2="32656"/>
                        <a14:foregroundMark x1="47031" y1="23281" x2="47031" y2="23281"/>
                        <a14:foregroundMark x1="45156" y1="22188" x2="45156" y2="22188"/>
                        <a14:foregroundMark x1="30312" y1="22969" x2="30312" y2="22969"/>
                        <a14:foregroundMark x1="40156" y1="5625" x2="40156" y2="5625"/>
                        <a14:foregroundMark x1="8438" y1="67344" x2="8438" y2="6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73024"/>
            <a:ext cx="2209800" cy="148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\Desktop\0214.png_86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1628" l="10000" r="90000">
                        <a14:foregroundMark x1="22674" y1="91628" x2="22674" y2="91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805600"/>
            <a:ext cx="2362200" cy="13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31094" y="0"/>
            <a:ext cx="1905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solidFill>
                  <a:srgbClr val="FF0000"/>
                </a:solidFill>
                <a:latin typeface=".VnArial" pitchFamily="34" charset="0"/>
              </a:rPr>
              <a:t>5</a:t>
            </a:r>
            <a:endParaRPr lang="en-US" sz="200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4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imager_39_19131_7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13" y="-228600"/>
            <a:ext cx="95250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8113" y="609600"/>
            <a:ext cx="7007087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Admin\Desktop\xe má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4312"/>
            <a:ext cx="1524000" cy="19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xe má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8051"/>
            <a:ext cx="1524000" cy="20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xe má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487" y="314738"/>
            <a:ext cx="1524000" cy="20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xe má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799"/>
            <a:ext cx="1524000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xe má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8112"/>
            <a:ext cx="15240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42583" y="609600"/>
            <a:ext cx="914400" cy="13782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81208" y="513883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.VnArial" pitchFamily="34" charset="0"/>
              </a:rPr>
              <a:t>5</a:t>
            </a:r>
            <a:endParaRPr lang="en-US" sz="9600" dirty="0">
              <a:latin typeface=".Vn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431235" y="2444665"/>
            <a:ext cx="1600200" cy="1421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76800" y="2388704"/>
            <a:ext cx="13716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2000" y="3886200"/>
            <a:ext cx="3049656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29200" y="3886200"/>
            <a:ext cx="33528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852253" y="38862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.VnArial" pitchFamily="34" charset="0"/>
              </a:rPr>
              <a:t>?</a:t>
            </a:r>
            <a:endParaRPr lang="en-US" sz="9600" dirty="0">
              <a:latin typeface=".Vn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18625" y="3836504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.VnArial" pitchFamily="34" charset="0"/>
              </a:rPr>
              <a:t>?</a:t>
            </a:r>
            <a:endParaRPr lang="en-US" sz="96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77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  <p:bldP spid="22" grpId="0" animBg="1"/>
      <p:bldP spid="23" grpId="0" animBg="1"/>
      <p:bldP spid="24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imager_39_19131_7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266" y="-152400"/>
            <a:ext cx="9525000" cy="735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8113" y="609600"/>
            <a:ext cx="8378687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Admin\Desktop\xe má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3326"/>
            <a:ext cx="17526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08113" y="3886200"/>
            <a:ext cx="1444487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057400" y="3886200"/>
            <a:ext cx="6629401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\Desktop\xe má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24" y="253448"/>
            <a:ext cx="1677228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xe má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06" y="273326"/>
            <a:ext cx="1764196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\Desktop\xe má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734" y="253448"/>
            <a:ext cx="1731066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\Desktop\xe má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4860"/>
            <a:ext cx="17526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H="1">
            <a:off x="1295400" y="2444665"/>
            <a:ext cx="1736036" cy="1391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76800" y="2388704"/>
            <a:ext cx="1066800" cy="1497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74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00069 0.468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069 L 0.0007 0.4659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00295 0.4687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0.00417 0.4516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0417 0.4548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imager_39_19131_7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56762"/>
            <a:ext cx="9525000" cy="7391400"/>
          </a:xfrm>
          <a:prstGeom prst="rect">
            <a:avLst/>
          </a:prstGeom>
          <a:noFill/>
          <a:extLst/>
        </p:spPr>
      </p:pic>
      <p:sp>
        <p:nvSpPr>
          <p:cNvPr id="4" name="Rectangle 3"/>
          <p:cNvSpPr/>
          <p:nvPr/>
        </p:nvSpPr>
        <p:spPr>
          <a:xfrm>
            <a:off x="308113" y="609600"/>
            <a:ext cx="8454887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219200" y="2444665"/>
            <a:ext cx="1812236" cy="9942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6141" y="2444665"/>
            <a:ext cx="952500" cy="1043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11428" y="3467725"/>
            <a:ext cx="14478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25318" y="3438938"/>
            <a:ext cx="64770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\Desktop\xe má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97" y="3034748"/>
            <a:ext cx="1603511" cy="2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xe má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72018"/>
            <a:ext cx="18288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\Desktop\xe má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818" y="3088583"/>
            <a:ext cx="19050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\Desktop\xe má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41" y="3048000"/>
            <a:ext cx="19050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xe má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879" y="3034748"/>
            <a:ext cx="19050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8128" y="5232500"/>
            <a:ext cx="914400" cy="12444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3379" y="499808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.VnArial" pitchFamily="34" charset="0"/>
              </a:rPr>
              <a:t>1</a:t>
            </a:r>
            <a:endParaRPr lang="en-US" sz="9600" dirty="0">
              <a:latin typeface=".Vn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5088835"/>
            <a:ext cx="990600" cy="13881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42325" y="499808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.VnArial" pitchFamily="34" charset="0"/>
              </a:rPr>
              <a:t>4</a:t>
            </a:r>
            <a:endParaRPr lang="en-US" sz="9600" dirty="0">
              <a:latin typeface=".Vn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1826" y="822355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.VnArial" pitchFamily="34" charset="0"/>
              </a:rPr>
              <a:t>?</a:t>
            </a:r>
            <a:endParaRPr lang="en-US" sz="66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44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 -0.3888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-0.00643 -0.38125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00885 -0.39421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-0.00747 -0.4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81 -0.41805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/>
      <p:bldP spid="12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imager_39_19131_7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13" y="-228600"/>
            <a:ext cx="95250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8113" y="609600"/>
            <a:ext cx="7007087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Admin\Desktop\xe má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4312"/>
            <a:ext cx="1524000" cy="19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xe má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8051"/>
            <a:ext cx="1524000" cy="20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xe má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487" y="314738"/>
            <a:ext cx="1524000" cy="20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xe má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799"/>
            <a:ext cx="1524000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xe má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8112"/>
            <a:ext cx="15240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1070527" y="2444665"/>
            <a:ext cx="1960908" cy="1391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76800" y="2388704"/>
            <a:ext cx="9144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08113" y="3866322"/>
            <a:ext cx="1524828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86000" y="3886200"/>
            <a:ext cx="60960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0" y="762000"/>
            <a:ext cx="911087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96200" y="831166"/>
            <a:ext cx="898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" pitchFamily="34" charset="0"/>
              </a:rPr>
              <a:t>5</a:t>
            </a:r>
            <a:endParaRPr lang="en-US" sz="88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7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imager_39_19131_7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266" y="-152400"/>
            <a:ext cx="9525000" cy="735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8113" y="609600"/>
            <a:ext cx="8378687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Admin\Desktop\xe má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3326"/>
            <a:ext cx="17526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08113" y="3886200"/>
            <a:ext cx="2968487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57600" y="3886200"/>
            <a:ext cx="5029201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\Desktop\xe má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24" y="253448"/>
            <a:ext cx="1677228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xe má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81" y="273326"/>
            <a:ext cx="1630019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\Desktop\xe má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3448"/>
            <a:ext cx="16002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\Desktop\xe má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4860"/>
            <a:ext cx="17526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H="1">
            <a:off x="1295400" y="2444665"/>
            <a:ext cx="1736036" cy="1391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76800" y="2388704"/>
            <a:ext cx="1066800" cy="1497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39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-0.00973 0.5020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2509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00243 0.499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00417 0.4909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00417 0.4738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0417 0.4770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117</Words>
  <Application>Microsoft Office PowerPoint</Application>
  <PresentationFormat>On-screen Show (4:3)</PresentationFormat>
  <Paragraphs>57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.VnArial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OSAKA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kun</cp:lastModifiedBy>
  <cp:revision>450</cp:revision>
  <dcterms:created xsi:type="dcterms:W3CDTF">2022-03-05T02:37:51Z</dcterms:created>
  <dcterms:modified xsi:type="dcterms:W3CDTF">2024-07-20T03:04:35Z</dcterms:modified>
</cp:coreProperties>
</file>