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</p:sldMasterIdLst>
  <p:notesMasterIdLst>
    <p:notesMasterId r:id="rId11"/>
  </p:notesMasterIdLst>
  <p:sldIdLst>
    <p:sldId id="261" r:id="rId4"/>
    <p:sldId id="256" r:id="rId5"/>
    <p:sldId id="257" r:id="rId6"/>
    <p:sldId id="267" r:id="rId7"/>
    <p:sldId id="266" r:id="rId8"/>
    <p:sldId id="268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483024-EDAC-42E4-8AEF-7039FC868DFA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BEB8F-E4E3-44F2-8C09-71FEC5445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7883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2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85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4255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334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063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274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9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0336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117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1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2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8324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1153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351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71034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7616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0159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896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63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10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516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4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384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1139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558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634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428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284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12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701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20590-627B-480A-A3A5-338654494BB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32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/>
              <a:t>7/20/2024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059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320590-627B-480A-A3A5-338654494B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7/20/2024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70B1E-342E-4AB7-A3FB-28DEC35EF9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9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5.pn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28600" y="-1066800"/>
            <a:ext cx="8686800" cy="7924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PHÒNG GIÁO DỤC VÀ ĐÀO TẠO QUẬN LONG BIÊN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2800" dirty="0" smtClean="0">
                <a:solidFill>
                  <a:srgbClr val="FF0000"/>
                </a:solidFill>
              </a:rPr>
              <a:t>TRƯỜNG MẦM NON HOA SỮA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        </a:t>
            </a:r>
            <a:br>
              <a:rPr lang="en-US" sz="4000" dirty="0" smtClean="0"/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4000" dirty="0" smtClean="0">
                <a:solidFill>
                  <a:srgbClr val="006600"/>
                </a:solidFill>
              </a:rPr>
              <a:t/>
            </a:r>
            <a:br>
              <a:rPr lang="en-US" sz="4000" dirty="0" smtClean="0">
                <a:solidFill>
                  <a:srgbClr val="006600"/>
                </a:solidFill>
              </a:rPr>
            </a:br>
            <a:r>
              <a:rPr lang="en-US" sz="2800" dirty="0" err="1" smtClean="0">
                <a:solidFill>
                  <a:srgbClr val="006600"/>
                </a:solidFill>
              </a:rPr>
              <a:t>Năm</a:t>
            </a:r>
            <a:r>
              <a:rPr lang="en-US" sz="2800" dirty="0" smtClean="0">
                <a:solidFill>
                  <a:srgbClr val="006600"/>
                </a:solidFill>
              </a:rPr>
              <a:t> </a:t>
            </a:r>
            <a:r>
              <a:rPr lang="en-US" sz="2800" dirty="0" err="1" smtClean="0">
                <a:solidFill>
                  <a:srgbClr val="006600"/>
                </a:solidFill>
              </a:rPr>
              <a:t>học</a:t>
            </a:r>
            <a:r>
              <a:rPr lang="en-US" sz="2800" dirty="0" smtClean="0">
                <a:solidFill>
                  <a:srgbClr val="006600"/>
                </a:solidFill>
              </a:rPr>
              <a:t> 2022-2023</a:t>
            </a:r>
            <a:endParaRPr lang="en-US" sz="2800" dirty="0">
              <a:solidFill>
                <a:srgbClr val="006600"/>
              </a:solidFill>
            </a:endParaRPr>
          </a:p>
        </p:txBody>
      </p:sp>
      <p:pic>
        <p:nvPicPr>
          <p:cNvPr id="6" name="Picture 2" descr="C:\Users\Welcome\Downloads\logo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99858"/>
            <a:ext cx="914400" cy="10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242455" y="2286000"/>
            <a:ext cx="9525000" cy="61722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     GIÁO ÁN PHÁT TRIỂN NGÔN NGỮ </a:t>
            </a:r>
            <a:endParaRPr lang="en-US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290" y="2895600"/>
            <a:ext cx="891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 </a:t>
            </a:r>
            <a:r>
              <a:rPr lang="en-US" sz="4800" dirty="0" smtClean="0"/>
              <a:t>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Đề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tài</a:t>
            </a:r>
            <a:r>
              <a:rPr lang="en-US" sz="3200" b="1" dirty="0">
                <a:solidFill>
                  <a:srgbClr val="006600"/>
                </a:solidFill>
              </a:rPr>
              <a:t>: </a:t>
            </a:r>
            <a:r>
              <a:rPr lang="en-US" sz="3200" b="1" dirty="0" err="1">
                <a:solidFill>
                  <a:srgbClr val="006600"/>
                </a:solidFill>
              </a:rPr>
              <a:t>Truyện</a:t>
            </a:r>
            <a:r>
              <a:rPr lang="en-US" sz="3200" b="1" dirty="0">
                <a:solidFill>
                  <a:srgbClr val="006600"/>
                </a:solidFill>
              </a:rPr>
              <a:t> “ </a:t>
            </a:r>
            <a:r>
              <a:rPr lang="en-US" sz="3200" b="1" dirty="0" err="1" smtClean="0">
                <a:solidFill>
                  <a:srgbClr val="006600"/>
                </a:solidFill>
              </a:rPr>
              <a:t>Cả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nhà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ăn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dưa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</a:rPr>
              <a:t>hấu</a:t>
            </a:r>
            <a:r>
              <a:rPr lang="en-US" sz="3200" b="1" dirty="0" smtClean="0">
                <a:solidFill>
                  <a:srgbClr val="006600"/>
                </a:solidFill>
              </a:rPr>
              <a:t>   </a:t>
            </a:r>
            <a:r>
              <a:rPr lang="en-US" sz="3200" b="1" dirty="0">
                <a:solidFill>
                  <a:srgbClr val="006600"/>
                </a:solidFill>
              </a:rPr>
              <a:t>”</a:t>
            </a:r>
            <a:br>
              <a:rPr lang="en-US" sz="3200" b="1" dirty="0">
                <a:solidFill>
                  <a:srgbClr val="006600"/>
                </a:solidFill>
              </a:rPr>
            </a:br>
            <a:r>
              <a:rPr lang="en-US" sz="3200" b="1" dirty="0" smtClean="0">
                <a:solidFill>
                  <a:srgbClr val="006600"/>
                </a:solidFill>
              </a:rPr>
              <a:t>              </a:t>
            </a:r>
            <a:r>
              <a:rPr lang="en-US" sz="3200" b="1" dirty="0" err="1" smtClean="0">
                <a:solidFill>
                  <a:srgbClr val="006600"/>
                </a:solidFill>
              </a:rPr>
              <a:t>Lứa</a:t>
            </a:r>
            <a:r>
              <a:rPr lang="en-US" sz="3200" b="1" dirty="0" smtClean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tuổi</a:t>
            </a:r>
            <a:r>
              <a:rPr lang="en-US" sz="3200" b="1" dirty="0">
                <a:solidFill>
                  <a:srgbClr val="006600"/>
                </a:solidFill>
              </a:rPr>
              <a:t> : </a:t>
            </a:r>
            <a:r>
              <a:rPr lang="en-US" sz="3200" b="1" dirty="0" err="1">
                <a:solidFill>
                  <a:srgbClr val="006600"/>
                </a:solidFill>
              </a:rPr>
              <a:t>Nhà</a:t>
            </a:r>
            <a:r>
              <a:rPr lang="en-US" sz="3200" b="1" dirty="0">
                <a:solidFill>
                  <a:srgbClr val="006600"/>
                </a:solidFill>
              </a:rPr>
              <a:t> </a:t>
            </a:r>
            <a:r>
              <a:rPr lang="en-US" sz="3200" b="1" dirty="0" err="1">
                <a:solidFill>
                  <a:srgbClr val="006600"/>
                </a:solidFill>
              </a:rPr>
              <a:t>trẻ</a:t>
            </a:r>
            <a:r>
              <a:rPr lang="en-US" sz="3200" b="1">
                <a:solidFill>
                  <a:srgbClr val="006600"/>
                </a:solidFill>
              </a:rPr>
              <a:t> </a:t>
            </a:r>
            <a:r>
              <a:rPr lang="en-US" sz="3200" b="1" smtClean="0">
                <a:solidFill>
                  <a:srgbClr val="006600"/>
                </a:solidFill>
              </a:rPr>
              <a:t> </a:t>
            </a:r>
            <a:r>
              <a:rPr lang="en-US" sz="3200" b="1" dirty="0">
                <a:solidFill>
                  <a:srgbClr val="006600"/>
                </a:solidFill>
              </a:rPr>
              <a:t>( 24 – 36 </a:t>
            </a:r>
            <a:r>
              <a:rPr lang="en-US" sz="3200" b="1" dirty="0" err="1">
                <a:solidFill>
                  <a:srgbClr val="006600"/>
                </a:solidFill>
              </a:rPr>
              <a:t>tháng</a:t>
            </a:r>
            <a:r>
              <a:rPr lang="en-US" sz="3200" dirty="0">
                <a:solidFill>
                  <a:srgbClr val="006600"/>
                </a:solidFill>
              </a:rPr>
              <a:t>)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260924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trời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tối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7650" y="64717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Kể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chuyện</a:t>
            </a:r>
            <a:r>
              <a:rPr lang="en-US" sz="32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ăn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dưa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hấu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”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4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47800" y="0"/>
            <a:ext cx="61141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</a:rPr>
              <a:t>Truyện</a:t>
            </a:r>
            <a:r>
              <a:rPr lang="en-US" sz="4000" b="1" dirty="0" smtClean="0">
                <a:solidFill>
                  <a:srgbClr val="FF0000"/>
                </a:solidFill>
              </a:rPr>
              <a:t> : </a:t>
            </a:r>
            <a:r>
              <a:rPr lang="en-US" sz="4000" b="1" dirty="0" err="1" smtClean="0">
                <a:solidFill>
                  <a:srgbClr val="FF0000"/>
                </a:solidFill>
              </a:rPr>
              <a:t>Cả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nhà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ăn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dưa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</a:rPr>
              <a:t>hấu</a:t>
            </a:r>
            <a:r>
              <a:rPr lang="en-US" sz="4000" b="1" dirty="0" smtClean="0">
                <a:solidFill>
                  <a:srgbClr val="FF0000"/>
                </a:solidFill>
              </a:rPr>
              <a:t> 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3999" cy="6019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38200"/>
            <a:ext cx="9143999" cy="60197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1"/>
            <a:ext cx="9143998" cy="601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26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584089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Đàm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thoại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trích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dẫn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6438" y="1562098"/>
            <a:ext cx="81882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Cô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kể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Trong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truyện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những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Nhà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có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ai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+ </a:t>
            </a:r>
            <a:r>
              <a:rPr lang="en-US" sz="2800" dirty="0" err="1" smtClean="0">
                <a:solidFill>
                  <a:srgbClr val="0070C0"/>
                </a:solidFill>
              </a:rPr>
              <a:t>Trước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khi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ăn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dưa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hấu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chị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Hoa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và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bạn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Hùng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đã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làm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gì</a:t>
            </a:r>
            <a:r>
              <a:rPr lang="en-US" sz="2800" dirty="0" smtClean="0">
                <a:solidFill>
                  <a:srgbClr val="0070C0"/>
                </a:solidFill>
              </a:rPr>
              <a:t>?</a:t>
            </a:r>
          </a:p>
          <a:p>
            <a:r>
              <a:rPr lang="en-US" sz="2800" dirty="0" smtClean="0">
                <a:solidFill>
                  <a:srgbClr val="0070C0"/>
                </a:solidFill>
              </a:rPr>
              <a:t>=&gt; </a:t>
            </a:r>
            <a:r>
              <a:rPr lang="en-US" sz="2800" dirty="0" err="1" smtClean="0">
                <a:solidFill>
                  <a:srgbClr val="0070C0"/>
                </a:solidFill>
              </a:rPr>
              <a:t>Mời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cả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lớp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nghe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lại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câu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chuyện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lần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r>
              <a:rPr lang="en-US" sz="2800" dirty="0" err="1" smtClean="0">
                <a:solidFill>
                  <a:srgbClr val="0070C0"/>
                </a:solidFill>
              </a:rPr>
              <a:t>nữa</a:t>
            </a:r>
            <a:r>
              <a:rPr lang="en-US" sz="2800" dirty="0" smtClean="0">
                <a:solidFill>
                  <a:srgbClr val="0070C0"/>
                </a:solidFill>
              </a:rPr>
              <a:t> 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46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86600"/>
          </a:xfrm>
        </p:spPr>
      </p:pic>
      <p:pic>
        <p:nvPicPr>
          <p:cNvPr id="6" name="Chuyện Cả nhà ăn dưa hấu#Chuyện mầm non#ca nha an dua hau#KEM TVvừahọcvừachơi#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638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8600" y="66509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BYE BYE BYE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61134" y="672549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thúc</a:t>
            </a:r>
            <a:endParaRPr lang="en-US" sz="3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lvl="0" algn="ctr"/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102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1488</TotalTime>
  <Words>111</Words>
  <Application>Microsoft Office PowerPoint</Application>
  <PresentationFormat>On-screen Show (4:3)</PresentationFormat>
  <Paragraphs>15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Office Theme</vt:lpstr>
      <vt:lpstr>1_Office Theme</vt:lpstr>
      <vt:lpstr>3_Office Theme</vt:lpstr>
      <vt:lpstr>PHÒNG GIÁO DỤC VÀ ĐÀO TẠO QUẬN LONG BIÊN  TRƯỜNG MẦM NON HOA SỮA                 Năm học 2022-2023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Lop D1</dc:creator>
  <cp:lastModifiedBy>sang thuy</cp:lastModifiedBy>
  <cp:revision>52</cp:revision>
  <dcterms:created xsi:type="dcterms:W3CDTF">2018-10-09T01:27:08Z</dcterms:created>
  <dcterms:modified xsi:type="dcterms:W3CDTF">2024-07-20T13:52:03Z</dcterms:modified>
</cp:coreProperties>
</file>