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EC0C-891D-4225-96C2-DD3B93755440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FBDD-43FD-4131-A6C5-7437C2F12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04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hỗ dành sẵn cho Ghi chú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946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02AB6-6DA4-4567-8EFF-1EF6DC0138D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248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Chỗ dành sẵn cho Ghi chú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23556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BB380C-CF27-4760-AAB3-519521B71E70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23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297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62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91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51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04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0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92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06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10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3373-774F-4933-8606-B39AF45550C2}" type="datetimeFigureOut">
              <a:rPr lang="vi-VN" smtClean="0"/>
              <a:t>22/07/2024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B11A4-2349-42A3-AD6A-412695F199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88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5.png"/><Relationship Id="rId17" Type="http://schemas.openxmlformats.org/officeDocument/2006/relationships/image" Target="../media/image10.gif"/><Relationship Id="rId2" Type="http://schemas.openxmlformats.org/officeDocument/2006/relationships/image" Target="../media/image16.gif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784" y="-162982"/>
            <a:ext cx="13076768" cy="74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2401" y="2436285"/>
            <a:ext cx="9133417" cy="2811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4979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LÀM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VĂN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979"/>
              </a:lnSpc>
              <a:defRPr/>
            </a:pPr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</a:t>
            </a:r>
            <a:r>
              <a:rPr lang="en-US" sz="5333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 nước Tí Xíu</a:t>
            </a:r>
          </a:p>
          <a:p>
            <a:pPr algn="ctr">
              <a:lnSpc>
                <a:spcPts val="4979"/>
              </a:lnSpc>
              <a:defRPr/>
            </a:pPr>
            <a:endParaRPr lang="en-US" sz="3584" b="1" dirty="0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979"/>
              </a:lnSpc>
              <a:defRPr/>
            </a:pPr>
            <a:r>
              <a:rPr lang="en-US" sz="2667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</a:t>
            </a:r>
            <a:r>
              <a:rPr lang="en-US" sz="2667" b="1" dirty="0" err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Bùi Dạ Quỳnh</a:t>
            </a:r>
            <a:endParaRPr lang="en-US" sz="2667" b="1" dirty="0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0018" y="986368"/>
            <a:ext cx="8159749" cy="766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91" b="1" dirty="0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</a:t>
            </a:r>
            <a:r>
              <a:rPr lang="en-US" sz="2191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TẠO QUẬN LONG BIÊN </a:t>
            </a:r>
            <a:endParaRPr lang="en-US" sz="2191" b="1" dirty="0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191" b="1" dirty="0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191" b="1">
                <a:solidFill>
                  <a:srgbClr val="260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191" b="1" dirty="0">
              <a:solidFill>
                <a:srgbClr val="260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2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23285" y="14818"/>
            <a:ext cx="12261849" cy="6828367"/>
            <a:chOff x="-1" y="503237"/>
            <a:chExt cx="9153994" cy="4618037"/>
          </a:xfrm>
        </p:grpSpPr>
        <p:pic>
          <p:nvPicPr>
            <p:cNvPr id="174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09"/>
            <a:stretch>
              <a:fillRect/>
            </a:stretch>
          </p:blipFill>
          <p:spPr bwMode="auto">
            <a:xfrm>
              <a:off x="-1" y="503237"/>
              <a:ext cx="9143999" cy="461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234"/>
            <a:stretch>
              <a:fillRect/>
            </a:stretch>
          </p:blipFill>
          <p:spPr bwMode="auto">
            <a:xfrm>
              <a:off x="9995" y="503237"/>
              <a:ext cx="914399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-5795433" y="5467351"/>
            <a:ext cx="8170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-10498667" y="4129617"/>
            <a:ext cx="108796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-8976784" y="3340102"/>
            <a:ext cx="895351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-7702551" y="4129618"/>
            <a:ext cx="895351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-5223934" y="3403601"/>
            <a:ext cx="579967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1365251" y="4296835"/>
            <a:ext cx="2438400" cy="24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07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1" y="14818"/>
            <a:ext cx="12204700" cy="6828367"/>
            <a:chOff x="-1" y="503237"/>
            <a:chExt cx="9153994" cy="4618037"/>
          </a:xfrm>
        </p:grpSpPr>
        <p:pic>
          <p:nvPicPr>
            <p:cNvPr id="1844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09"/>
            <a:stretch>
              <a:fillRect/>
            </a:stretch>
          </p:blipFill>
          <p:spPr bwMode="auto">
            <a:xfrm>
              <a:off x="-1" y="503237"/>
              <a:ext cx="9143999" cy="461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234"/>
            <a:stretch>
              <a:fillRect/>
            </a:stretch>
          </p:blipFill>
          <p:spPr bwMode="auto">
            <a:xfrm>
              <a:off x="9995" y="503237"/>
              <a:ext cx="9143998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-8636000" y="4813302"/>
            <a:ext cx="1145116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>
            <a:off x="-55033" y="624418"/>
            <a:ext cx="2338917" cy="8530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/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2396067" y="-215900"/>
            <a:ext cx="1722967" cy="96096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>
              <a:solidFill>
                <a:srgbClr val="FF6600"/>
              </a:solidFill>
            </a:endParaRPr>
          </a:p>
        </p:txBody>
      </p:sp>
      <p:pic>
        <p:nvPicPr>
          <p:cNvPr id="18438" name="Picture 5" descr="sun14[1]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190">
            <a:off x="7624234" y="-209549"/>
            <a:ext cx="2671233" cy="230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Hình ảnh 15" descr="Ảnh có chứa Giao thừa, Ngày đầu năm, Năm mới, pháo hoa&#10;&#10;Mô tả được tạo tự độ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6464">
            <a:off x="6087534" y="-2133600"/>
            <a:ext cx="5509684" cy="551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6934200" y="1477435"/>
            <a:ext cx="2743200" cy="1117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5793318" y="624418"/>
            <a:ext cx="2338916" cy="8530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9410701" y="1073151"/>
            <a:ext cx="1725084" cy="96308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>
              <a:solidFill>
                <a:srgbClr val="FF6600"/>
              </a:solidFill>
            </a:endParaRPr>
          </a:p>
        </p:txBody>
      </p:sp>
      <p:pic>
        <p:nvPicPr>
          <p:cNvPr id="1844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-101600" y="4146551"/>
            <a:ext cx="200871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2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6" y="-40216"/>
            <a:ext cx="12374033" cy="68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396067" y="-215900"/>
            <a:ext cx="1722967" cy="96096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>
              <a:solidFill>
                <a:srgbClr val="FF6600"/>
              </a:solidFill>
            </a:endParaRPr>
          </a:p>
        </p:txBody>
      </p:sp>
      <p:pic>
        <p:nvPicPr>
          <p:cNvPr id="20484" name="Hình ảnh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67" y="-1024466"/>
            <a:ext cx="3390900" cy="32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9410701" y="1073151"/>
            <a:ext cx="1725084" cy="96308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>
              <a:solidFill>
                <a:srgbClr val="FF6600"/>
              </a:solidFill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7247467" y="283635"/>
            <a:ext cx="2743200" cy="1117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vi-VN" sz="2400"/>
          </a:p>
        </p:txBody>
      </p:sp>
      <p:pic>
        <p:nvPicPr>
          <p:cNvPr id="20487" name="Hình ảnh 8" descr="Ảnh có chứa phim hoạt hình, người tuyết&#10;&#10;Mô tả được tạo tự độ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036235"/>
            <a:ext cx="5590117" cy="273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6712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33" y="4957235"/>
            <a:ext cx="223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17" y="52451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4"/>
          <p:cNvGrpSpPr>
            <a:grpSpLocks/>
          </p:cNvGrpSpPr>
          <p:nvPr/>
        </p:nvGrpSpPr>
        <p:grpSpPr bwMode="auto">
          <a:xfrm rot="21395455">
            <a:off x="9630834" y="279401"/>
            <a:ext cx="2561167" cy="6604000"/>
            <a:chOff x="2920" y="85"/>
            <a:chExt cx="3176" cy="4235"/>
          </a:xfrm>
        </p:grpSpPr>
        <p:pic>
          <p:nvPicPr>
            <p:cNvPr id="21543" name="Picture 5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6" descr="cay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7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0546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1" y="60325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33" y="6047317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c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84" y="4216401"/>
            <a:ext cx="60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6322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3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84" y="59182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4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0546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5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59563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6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6004984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7" descr="c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6366935"/>
            <a:ext cx="60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8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0546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9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418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0" descr="FLOWR0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1"/>
            <a:ext cx="863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1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57658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2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273801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3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598805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4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4610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5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69001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6" descr="c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1" y="5996517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621513ozlobi1j4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3162302"/>
            <a:ext cx="3048000" cy="236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8" descr="621513ozlobi1j4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17" y="1625602"/>
            <a:ext cx="2336800" cy="18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49" descr="nh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1" y="4887384"/>
            <a:ext cx="2425700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50" descr="nh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3530601"/>
            <a:ext cx="2425700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51" descr="nh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209801"/>
            <a:ext cx="2425700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4" name="Nhóm 10"/>
          <p:cNvGrpSpPr>
            <a:grpSpLocks/>
          </p:cNvGrpSpPr>
          <p:nvPr/>
        </p:nvGrpSpPr>
        <p:grpSpPr bwMode="auto">
          <a:xfrm>
            <a:off x="11815234" y="353485"/>
            <a:ext cx="5590117" cy="2808817"/>
            <a:chOff x="6515100" y="410478"/>
            <a:chExt cx="4193017" cy="2107070"/>
          </a:xfrm>
        </p:grpSpPr>
        <p:pic>
          <p:nvPicPr>
            <p:cNvPr id="21541" name="Hình ảnh 6" descr="Ảnh có chứa phim hoạt hình, người tuyết&#10;&#10;Mô tả được tạo tự độ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100" y="410478"/>
              <a:ext cx="4193017" cy="205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Hình ảnh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513" y="808037"/>
              <a:ext cx="1700532" cy="170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5" name="Hình ảnh 11" descr="Ảnh có chứa Hổ phách, ảnh chụp màn hình, ban đêm, ánh sáng&#10;&#10;Mô tả được tạo tự độ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915">
            <a:off x="-167217" y="1140885"/>
            <a:ext cx="3401484" cy="357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Hình ảnh 13" descr="Ảnh có chứa Hổ phách, ảnh chụp màn hình, ban đêm, ánh sáng&#10;&#10;Mô tả được tạo tự độ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617" y="656168"/>
            <a:ext cx="4878917" cy="39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Hình ảnh 14" descr="Ảnh có chứa Hổ phách, ảnh chụp màn hình, ban đêm, ánh sáng&#10;&#10;Mô tả được tạo tự độ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1233">
            <a:off x="575735" y="1703918"/>
            <a:ext cx="402166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Hình ảnh 15" descr="Ảnh có chứa Hổ phách, ảnh chụp màn hình, ban đêm, ánh sáng&#10;&#10;Mô tả được tạo tự độ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0914">
            <a:off x="1311276" y="1190626"/>
            <a:ext cx="4074584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Hình ảnh 16" descr="Ảnh có chứa Hổ phách, ảnh chụp màn hình, ban đêm, ánh sáng&#10;&#10;Mô tả được tạo tự độ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9234">
            <a:off x="2524125" y="257176"/>
            <a:ext cx="2804584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5" descr="sun14[1].gif"/>
          <p:cNvPicPr>
            <a:picLocks noChangeAspect="1"/>
          </p:cNvPicPr>
          <p:nvPr/>
        </p:nvPicPr>
        <p:blipFill>
          <a:blip r:embed="rId1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586">
            <a:off x="1117601" y="224368"/>
            <a:ext cx="2535767" cy="19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7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8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1" t="5208" r="40581" b="79167"/>
          <a:stretch>
            <a:fillRect/>
          </a:stretch>
        </p:blipFill>
        <p:spPr bwMode="auto">
          <a:xfrm>
            <a:off x="-33867" y="114302"/>
            <a:ext cx="12192000" cy="68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Nhóm 42"/>
          <p:cNvGrpSpPr>
            <a:grpSpLocks/>
          </p:cNvGrpSpPr>
          <p:nvPr/>
        </p:nvGrpSpPr>
        <p:grpSpPr bwMode="auto">
          <a:xfrm>
            <a:off x="3771900" y="963084"/>
            <a:ext cx="5689600" cy="1957917"/>
            <a:chOff x="3859740" y="1309337"/>
            <a:chExt cx="4837458" cy="1752600"/>
          </a:xfrm>
        </p:grpSpPr>
        <p:grpSp>
          <p:nvGrpSpPr>
            <p:cNvPr id="22555" name="Nhóm 17"/>
            <p:cNvGrpSpPr>
              <a:grpSpLocks/>
            </p:cNvGrpSpPr>
            <p:nvPr/>
          </p:nvGrpSpPr>
          <p:grpSpPr bwMode="auto">
            <a:xfrm>
              <a:off x="3859740" y="1309337"/>
              <a:ext cx="4837458" cy="1752600"/>
              <a:chOff x="3773142" y="918075"/>
              <a:chExt cx="4837458" cy="1752600"/>
            </a:xfrm>
          </p:grpSpPr>
          <p:sp>
            <p:nvSpPr>
              <p:cNvPr id="1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773142" y="1223123"/>
                <a:ext cx="1293949" cy="723776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7 w 21600"/>
                  <a:gd name="T13" fmla="*/ 3262 h 21600"/>
                  <a:gd name="T14" fmla="*/ 17087 w 21600"/>
                  <a:gd name="T15" fmla="*/ 173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vi-VN" sz="2400">
                  <a:solidFill>
                    <a:srgbClr val="FF6600"/>
                  </a:solidFill>
                </a:endParaRPr>
              </a:p>
            </p:txBody>
          </p:sp>
          <p:grpSp>
            <p:nvGrpSpPr>
              <p:cNvPr id="22564" name="Group 66"/>
              <p:cNvGrpSpPr>
                <a:grpSpLocks/>
              </p:cNvGrpSpPr>
              <p:nvPr/>
            </p:nvGrpSpPr>
            <p:grpSpPr bwMode="auto">
              <a:xfrm>
                <a:off x="4267200" y="918075"/>
                <a:ext cx="4343400" cy="1752600"/>
                <a:chOff x="0" y="480"/>
                <a:chExt cx="2208" cy="1030"/>
              </a:xfrm>
            </p:grpSpPr>
            <p:sp>
              <p:nvSpPr>
                <p:cNvPr id="8" name="Cloud 4"/>
                <p:cNvSpPr/>
                <p:nvPr/>
              </p:nvSpPr>
              <p:spPr>
                <a:xfrm>
                  <a:off x="864" y="480"/>
                  <a:ext cx="1344" cy="528"/>
                </a:xfrm>
                <a:prstGeom prst="cloud">
                  <a:avLst/>
                </a:prstGeom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/>
                </a:p>
              </p:txBody>
            </p:sp>
            <p:sp>
              <p:nvSpPr>
                <p:cNvPr id="9" name="Cloud 5"/>
                <p:cNvSpPr/>
                <p:nvPr/>
              </p:nvSpPr>
              <p:spPr>
                <a:xfrm>
                  <a:off x="0" y="864"/>
                  <a:ext cx="1316" cy="646"/>
                </a:xfrm>
                <a:prstGeom prst="cloud">
                  <a:avLst/>
                </a:prstGeom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400"/>
                </a:p>
              </p:txBody>
            </p:sp>
            <p:pic>
              <p:nvPicPr>
                <p:cNvPr id="22567" name="Picture 2" descr="C:\Users\ADMIN\Desktop\14112011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63858">
                  <a:off x="1414" y="497"/>
                  <a:ext cx="338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68" name="Picture 3" descr="C:\Users\ADMIN\Desktop\water-drop-clip-art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872" y="624"/>
                  <a:ext cx="10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69" name="Picture 3" descr="C:\Users\ADMIN\Desktop\water-drop-clip-art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2" y="1008"/>
                  <a:ext cx="13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70" name="Picture 3" descr="C:\Users\ADMIN\Desktop\water-drop-clip-art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152" y="576"/>
                  <a:ext cx="142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71" name="Picture 3" descr="C:\Users\ADMIN\Desktop\water-drop-clip-art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14" y="1200"/>
                  <a:ext cx="10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72" name="Picture 3" descr="C:\Users\ADMIN\Desktop\water-drop-clip-art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92" y="1056"/>
                  <a:ext cx="102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73" name="Picture 3" descr="C:\Users\ADMIN\Desktop\water-drop-clip-art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32" y="1056"/>
                  <a:ext cx="142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255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9" t="22681" r="29471" b="20779"/>
            <a:stretch>
              <a:fillRect/>
            </a:stretch>
          </p:blipFill>
          <p:spPr bwMode="auto">
            <a:xfrm>
              <a:off x="6099787" y="2100775"/>
              <a:ext cx="434975" cy="44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9" t="22681" r="29471" b="20779"/>
            <a:stretch>
              <a:fillRect/>
            </a:stretch>
          </p:blipFill>
          <p:spPr bwMode="auto">
            <a:xfrm>
              <a:off x="5165457" y="2259343"/>
              <a:ext cx="388863" cy="39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9" t="22681" r="29471" b="20779"/>
            <a:stretch>
              <a:fillRect/>
            </a:stretch>
          </p:blipFill>
          <p:spPr bwMode="auto">
            <a:xfrm>
              <a:off x="4499195" y="2082434"/>
              <a:ext cx="511175" cy="52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9" t="22681" r="29471" b="20779"/>
            <a:stretch>
              <a:fillRect/>
            </a:stretch>
          </p:blipFill>
          <p:spPr bwMode="auto">
            <a:xfrm>
              <a:off x="7934584" y="1511383"/>
              <a:ext cx="357517" cy="36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0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9" t="22681" r="29471" b="20779"/>
            <a:stretch>
              <a:fillRect/>
            </a:stretch>
          </p:blipFill>
          <p:spPr bwMode="auto">
            <a:xfrm>
              <a:off x="6491027" y="1430096"/>
              <a:ext cx="458788" cy="46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1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9" t="22681" r="29471" b="20779"/>
            <a:stretch>
              <a:fillRect/>
            </a:stretch>
          </p:blipFill>
          <p:spPr bwMode="auto">
            <a:xfrm>
              <a:off x="7726801" y="1810252"/>
              <a:ext cx="457994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9" t="22681" r="29471" b="20779"/>
            <a:stretch>
              <a:fillRect/>
            </a:stretch>
          </p:blipFill>
          <p:spPr bwMode="auto">
            <a:xfrm>
              <a:off x="4147622" y="1771615"/>
              <a:ext cx="400145" cy="40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22681" r="29471" b="20779"/>
          <a:stretch>
            <a:fillRect/>
          </a:stretch>
        </p:blipFill>
        <p:spPr bwMode="auto">
          <a:xfrm>
            <a:off x="5293784" y="1938869"/>
            <a:ext cx="165946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Nhóm 115"/>
          <p:cNvGrpSpPr>
            <a:grpSpLocks/>
          </p:cNvGrpSpPr>
          <p:nvPr/>
        </p:nvGrpSpPr>
        <p:grpSpPr bwMode="auto">
          <a:xfrm>
            <a:off x="8614834" y="3035302"/>
            <a:ext cx="3543300" cy="1771649"/>
            <a:chOff x="6115604" y="2169524"/>
            <a:chExt cx="2657480" cy="1328222"/>
          </a:xfrm>
        </p:grpSpPr>
        <p:grpSp>
          <p:nvGrpSpPr>
            <p:cNvPr id="22544" name="Nhóm 95"/>
            <p:cNvGrpSpPr>
              <a:grpSpLocks/>
            </p:cNvGrpSpPr>
            <p:nvPr/>
          </p:nvGrpSpPr>
          <p:grpSpPr bwMode="auto">
            <a:xfrm>
              <a:off x="6115604" y="2169524"/>
              <a:ext cx="2044764" cy="944612"/>
              <a:chOff x="6065427" y="3471333"/>
              <a:chExt cx="2044764" cy="944612"/>
            </a:xfrm>
          </p:grpSpPr>
          <p:grpSp>
            <p:nvGrpSpPr>
              <p:cNvPr id="22547" name="Nhóm 86"/>
              <p:cNvGrpSpPr>
                <a:grpSpLocks/>
              </p:cNvGrpSpPr>
              <p:nvPr/>
            </p:nvGrpSpPr>
            <p:grpSpPr bwMode="auto">
              <a:xfrm>
                <a:off x="6065427" y="3471333"/>
                <a:ext cx="2044764" cy="944612"/>
                <a:chOff x="6030851" y="2488972"/>
                <a:chExt cx="2044764" cy="944612"/>
              </a:xfrm>
            </p:grpSpPr>
            <p:sp>
              <p:nvSpPr>
                <p:cNvPr id="4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6030851" y="2488972"/>
                  <a:ext cx="2044704" cy="944196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77 w 21600"/>
                    <a:gd name="T13" fmla="*/ 3262 h 21600"/>
                    <a:gd name="T14" fmla="*/ 17087 w 21600"/>
                    <a:gd name="T15" fmla="*/ 1733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vi-VN" sz="2400">
                    <a:solidFill>
                      <a:srgbClr val="FF6600"/>
                    </a:solidFill>
                  </a:endParaRPr>
                </a:p>
              </p:txBody>
            </p:sp>
            <p:pic>
              <p:nvPicPr>
                <p:cNvPr id="22553" name="Hình ảnh 75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4242" y="2536139"/>
                  <a:ext cx="357982" cy="365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54" name="Hình ảnh 80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3962" y="2766468"/>
                  <a:ext cx="256563" cy="261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548" name="Nhóm 94"/>
              <p:cNvGrpSpPr>
                <a:grpSpLocks/>
              </p:cNvGrpSpPr>
              <p:nvPr/>
            </p:nvGrpSpPr>
            <p:grpSpPr bwMode="auto">
              <a:xfrm>
                <a:off x="6553943" y="3620103"/>
                <a:ext cx="1440277" cy="734720"/>
                <a:chOff x="6775682" y="2267915"/>
                <a:chExt cx="1440277" cy="734720"/>
              </a:xfrm>
            </p:grpSpPr>
            <p:pic>
              <p:nvPicPr>
                <p:cNvPr id="22549" name="Hình ảnh 79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1255" y="2637436"/>
                  <a:ext cx="357982" cy="365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50" name="Hình ảnh 81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9899" y="2267915"/>
                  <a:ext cx="216060" cy="220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51" name="Hình ảnh 78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75682" y="2292626"/>
                  <a:ext cx="256563" cy="261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3" name="Cloud"/>
            <p:cNvSpPr>
              <a:spLocks noChangeAspect="1" noEditPoints="1" noChangeArrowheads="1"/>
            </p:cNvSpPr>
            <p:nvPr/>
          </p:nvSpPr>
          <p:spPr bwMode="auto">
            <a:xfrm>
              <a:off x="7479270" y="2775714"/>
              <a:ext cx="1293814" cy="72203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vi-VN" sz="2400">
                <a:solidFill>
                  <a:srgbClr val="FF6600"/>
                </a:solidFill>
              </a:endParaRPr>
            </a:p>
          </p:txBody>
        </p:sp>
        <p:pic>
          <p:nvPicPr>
            <p:cNvPr id="22546" name="Hình ảnh 1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895" y="3034797"/>
              <a:ext cx="256563" cy="26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Hình ảnh 4" descr="Ảnh có chứa phim hoạt hình&#10;&#10;Mô tả được tạo tự độ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577" flipH="1">
            <a:off x="-279400" y="-328083"/>
            <a:ext cx="3962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Đường nối Thẳng 5"/>
          <p:cNvCxnSpPr/>
          <p:nvPr/>
        </p:nvCxnSpPr>
        <p:spPr bwMode="auto">
          <a:xfrm>
            <a:off x="2937934" y="1310217"/>
            <a:ext cx="3139017" cy="11260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/>
          <p:cNvCxnSpPr>
            <a:cxnSpLocks/>
          </p:cNvCxnSpPr>
          <p:nvPr/>
        </p:nvCxnSpPr>
        <p:spPr bwMode="auto">
          <a:xfrm>
            <a:off x="2908300" y="1384302"/>
            <a:ext cx="1778000" cy="10371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>
            <a:cxnSpLocks/>
          </p:cNvCxnSpPr>
          <p:nvPr/>
        </p:nvCxnSpPr>
        <p:spPr bwMode="auto">
          <a:xfrm>
            <a:off x="2965452" y="1274235"/>
            <a:ext cx="2914649" cy="7027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20"/>
          <p:cNvCxnSpPr>
            <a:cxnSpLocks/>
          </p:cNvCxnSpPr>
          <p:nvPr/>
        </p:nvCxnSpPr>
        <p:spPr bwMode="auto">
          <a:xfrm>
            <a:off x="4337052" y="2000251"/>
            <a:ext cx="1339849" cy="5757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>
            <a:cxnSpLocks/>
          </p:cNvCxnSpPr>
          <p:nvPr/>
        </p:nvCxnSpPr>
        <p:spPr bwMode="auto">
          <a:xfrm>
            <a:off x="4373033" y="2628902"/>
            <a:ext cx="1263651" cy="8699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22"/>
          <p:cNvCxnSpPr>
            <a:cxnSpLocks/>
          </p:cNvCxnSpPr>
          <p:nvPr/>
        </p:nvCxnSpPr>
        <p:spPr bwMode="auto">
          <a:xfrm>
            <a:off x="5448301" y="2070102"/>
            <a:ext cx="2173817" cy="6053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/>
          <p:cNvCxnSpPr>
            <a:cxnSpLocks/>
          </p:cNvCxnSpPr>
          <p:nvPr/>
        </p:nvCxnSpPr>
        <p:spPr bwMode="auto">
          <a:xfrm>
            <a:off x="5511801" y="2810935"/>
            <a:ext cx="1259417" cy="7768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24"/>
          <p:cNvCxnSpPr>
            <a:cxnSpLocks/>
          </p:cNvCxnSpPr>
          <p:nvPr/>
        </p:nvCxnSpPr>
        <p:spPr bwMode="auto">
          <a:xfrm>
            <a:off x="6481234" y="2736851"/>
            <a:ext cx="1341967" cy="5757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25"/>
          <p:cNvCxnSpPr>
            <a:cxnSpLocks/>
          </p:cNvCxnSpPr>
          <p:nvPr/>
        </p:nvCxnSpPr>
        <p:spPr bwMode="auto">
          <a:xfrm>
            <a:off x="5448300" y="1689101"/>
            <a:ext cx="2508251" cy="48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-1142999"/>
            <a:ext cx="12192000" cy="914400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4799">
              <a:solidFill>
                <a:schemeClr val="tx2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851" y="-1191683"/>
            <a:ext cx="12192000" cy="918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" y="4743451"/>
            <a:ext cx="1016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498602"/>
            <a:ext cx="1016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69900"/>
            <a:ext cx="1016000" cy="34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WordArt 11"/>
          <p:cNvSpPr>
            <a:spLocks noChangeArrowheads="1" noChangeShapeType="1" noTextEdit="1"/>
          </p:cNvSpPr>
          <p:nvPr/>
        </p:nvSpPr>
        <p:spPr bwMode="auto">
          <a:xfrm>
            <a:off x="1968501" y="-126999"/>
            <a:ext cx="9410700" cy="619760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4799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4" name="Picture 6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17" y="4902201"/>
            <a:ext cx="2641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318" y="6299201"/>
            <a:ext cx="168063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85" y="6299201"/>
            <a:ext cx="16806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WordArt 6"/>
          <p:cNvSpPr>
            <a:spLocks noChangeArrowheads="1" noChangeShapeType="1" noTextEdit="1"/>
          </p:cNvSpPr>
          <p:nvPr/>
        </p:nvSpPr>
        <p:spPr bwMode="auto">
          <a:xfrm>
            <a:off x="1117601" y="1695452"/>
            <a:ext cx="96520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4799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vi-VN" sz="4799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799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4799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799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vi-VN" sz="4799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đây </a:t>
            </a:r>
            <a:r>
              <a:rPr lang="vi-VN" sz="4799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vi-VN" sz="4799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799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4799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799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4799" b="1" kern="1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15969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Widescreen</PresentationFormat>
  <Paragraphs>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</cp:revision>
  <dcterms:created xsi:type="dcterms:W3CDTF">2024-07-22T02:49:08Z</dcterms:created>
  <dcterms:modified xsi:type="dcterms:W3CDTF">2024-07-22T02:50:20Z</dcterms:modified>
</cp:coreProperties>
</file>