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4" r:id="rId4"/>
    <p:sldId id="265" r:id="rId5"/>
    <p:sldId id="270" r:id="rId6"/>
    <p:sldId id="272" r:id="rId7"/>
    <p:sldId id="275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8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8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9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0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2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4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7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8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8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2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8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F4719-A713-4CBB-846C-7F4E7B23C35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5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7511" y="183758"/>
            <a:ext cx="44464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707" y="877895"/>
            <a:ext cx="1066079" cy="1072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895" y="2023321"/>
            <a:ext cx="853970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TCVĐ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xẻ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24-36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9452" y="6231856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2023 - 2024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7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033" y="3429000"/>
            <a:ext cx="8103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HOẠT ĐỘNG 1. ỔN ĐỊNH TỔ CHỨC</a:t>
            </a:r>
            <a:endParaRPr lang="en-US" sz="36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6"/>
            <a:ext cx="12192000" cy="6864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6275" y="418636"/>
            <a:ext cx="63530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0070C0"/>
                </a:solidFill>
                <a:latin typeface="Nunito Black" panose="00000A00000000000000" pitchFamily="2" charset="0"/>
              </a:rPr>
              <a:t>HOẠT ĐỘNG 1</a:t>
            </a:r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 : </a:t>
            </a:r>
            <a:r>
              <a:rPr lang="en-US" sz="3200" b="1" u="sng" dirty="0" err="1" smtClean="0">
                <a:solidFill>
                  <a:srgbClr val="0070C0"/>
                </a:solidFill>
                <a:latin typeface="Nunito Black" panose="00000A00000000000000" pitchFamily="2" charset="0"/>
              </a:rPr>
              <a:t>Ổn</a:t>
            </a:r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  <a:r>
              <a:rPr lang="en-US" sz="3200" b="1" u="sng" dirty="0" err="1" smtClean="0">
                <a:solidFill>
                  <a:srgbClr val="0070C0"/>
                </a:solidFill>
                <a:latin typeface="Nunito Black" panose="00000A00000000000000" pitchFamily="2" charset="0"/>
              </a:rPr>
              <a:t>định</a:t>
            </a:r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   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09158" y="2136339"/>
            <a:ext cx="26996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696868"/>
                </a:solidFill>
                <a:latin typeface="+mj-lt"/>
              </a:rPr>
              <a:t>Câu</a:t>
            </a:r>
            <a:r>
              <a:rPr lang="en-US" sz="2000" dirty="0" smtClean="0">
                <a:solidFill>
                  <a:srgbClr val="696868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rgbClr val="696868"/>
                </a:solidFill>
                <a:latin typeface="+mj-lt"/>
              </a:rPr>
              <a:t>đố</a:t>
            </a:r>
            <a:r>
              <a:rPr lang="en-US" sz="2000" dirty="0" smtClean="0">
                <a:solidFill>
                  <a:srgbClr val="696868"/>
                </a:solidFill>
                <a:latin typeface="+mj-lt"/>
              </a:rPr>
              <a:t> </a:t>
            </a:r>
          </a:p>
          <a:p>
            <a:pPr algn="ctr"/>
            <a:r>
              <a:rPr lang="vi-VN" sz="2000" dirty="0" smtClean="0">
                <a:solidFill>
                  <a:srgbClr val="696868"/>
                </a:solidFill>
                <a:latin typeface="+mj-lt"/>
              </a:rPr>
              <a:t>Giống </a:t>
            </a:r>
            <a:r>
              <a:rPr lang="vi-VN" sz="2000" dirty="0">
                <a:solidFill>
                  <a:srgbClr val="696868"/>
                </a:solidFill>
                <a:latin typeface="+mj-lt"/>
              </a:rPr>
              <a:t>hệt như em bé</a:t>
            </a:r>
          </a:p>
          <a:p>
            <a:pPr algn="ctr"/>
            <a:r>
              <a:rPr lang="vi-VN" sz="2000" dirty="0">
                <a:solidFill>
                  <a:srgbClr val="696868"/>
                </a:solidFill>
                <a:latin typeface="+mj-lt"/>
              </a:rPr>
              <a:t>Đủ mặt mũi chân tay</a:t>
            </a:r>
          </a:p>
          <a:p>
            <a:pPr algn="ctr"/>
            <a:r>
              <a:rPr lang="vi-VN" sz="2000" dirty="0">
                <a:solidFill>
                  <a:srgbClr val="696868"/>
                </a:solidFill>
                <a:latin typeface="+mj-lt"/>
              </a:rPr>
              <a:t>Đặt xuống là ngủ ngay</a:t>
            </a:r>
          </a:p>
          <a:p>
            <a:pPr algn="ctr"/>
            <a:r>
              <a:rPr lang="vi-VN" sz="2000" dirty="0">
                <a:solidFill>
                  <a:srgbClr val="696868"/>
                </a:solidFill>
                <a:latin typeface="+mj-lt"/>
              </a:rPr>
              <a:t>Không đòi ăn đòi bế</a:t>
            </a:r>
          </a:p>
          <a:p>
            <a:pPr algn="ctr"/>
            <a:r>
              <a:rPr lang="vi-VN" sz="2000" dirty="0">
                <a:solidFill>
                  <a:srgbClr val="696868"/>
                </a:solidFill>
                <a:latin typeface="+mj-lt"/>
              </a:rPr>
              <a:t>Đố bé biết là gì ?</a:t>
            </a:r>
            <a:endParaRPr lang="vi-VN" sz="2000" b="0" i="0" dirty="0">
              <a:solidFill>
                <a:srgbClr val="696868"/>
              </a:solidFill>
              <a:effectLst/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785" y="1705452"/>
            <a:ext cx="3445329" cy="344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9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033" y="3429000"/>
            <a:ext cx="8103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HOẠT ĐỘNG 1. ỔN ĐỊNH TỔ CHỨC</a:t>
            </a:r>
            <a:endParaRPr lang="en-US" sz="36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6"/>
            <a:ext cx="12192000" cy="6864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05803" y="2534637"/>
            <a:ext cx="792396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0070C0"/>
                </a:solidFill>
                <a:latin typeface="Nunito Black" panose="00000A00000000000000" pitchFamily="2" charset="0"/>
              </a:rPr>
              <a:t>HOẠT ĐỘNG </a:t>
            </a:r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2 </a:t>
            </a:r>
          </a:p>
          <a:p>
            <a:pPr algn="ctr"/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PHƯƠNG PHÁP, </a:t>
            </a:r>
            <a:r>
              <a:rPr lang="en-US" sz="3200" b="1" u="sng" smtClean="0">
                <a:solidFill>
                  <a:srgbClr val="0070C0"/>
                </a:solidFill>
                <a:latin typeface="Nunito Black" panose="00000A00000000000000" pitchFamily="2" charset="0"/>
              </a:rPr>
              <a:t>HÌNH THỨC </a:t>
            </a:r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TỔ CHỨC</a:t>
            </a:r>
            <a:endParaRPr lang="en-US" sz="32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12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75149" y="2318197"/>
            <a:ext cx="5241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em-bup-be-beat-karaok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36028" y="381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8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8262" y="2711554"/>
            <a:ext cx="85099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Lần</a:t>
            </a:r>
            <a:r>
              <a:rPr lang="en-US" sz="4800" dirty="0" smtClean="0">
                <a:solidFill>
                  <a:srgbClr val="FF0000"/>
                </a:solidFill>
              </a:rPr>
              <a:t> 2 : </a:t>
            </a:r>
            <a:r>
              <a:rPr lang="en-US" sz="4800" dirty="0" err="1" smtClean="0">
                <a:solidFill>
                  <a:srgbClr val="FF0000"/>
                </a:solidFill>
              </a:rPr>
              <a:t>Trẻ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nghe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giai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điệu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bài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hát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5" name="em-bup-be-beat-karaok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36028" y="381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7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0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36383" y="2575775"/>
            <a:ext cx="51162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Lần</a:t>
            </a:r>
            <a:r>
              <a:rPr lang="en-US" sz="4000" b="1" dirty="0" smtClean="0">
                <a:solidFill>
                  <a:srgbClr val="FF0000"/>
                </a:solidFill>
              </a:rPr>
              <a:t> 3 : </a:t>
            </a:r>
            <a:r>
              <a:rPr lang="en-US" sz="4000" b="1" dirty="0" err="1" smtClean="0">
                <a:solidFill>
                  <a:srgbClr val="FF0000"/>
                </a:solidFill>
              </a:rPr>
              <a:t>Trẻ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hát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cùng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cô</a:t>
            </a:r>
            <a:r>
              <a:rPr lang="en-US" sz="4000" b="1" dirty="0" smtClean="0">
                <a:solidFill>
                  <a:srgbClr val="FF0000"/>
                </a:solidFill>
              </a:rPr>
              <a:t> 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5" name="em-bup-be-beat-karaok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36028" y="381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6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0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3415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1757" y="1028700"/>
            <a:ext cx="5444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TCVĐ 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xẻ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12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033" y="3429000"/>
            <a:ext cx="8103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HOẠT ĐỘNG 1. ỔN ĐỊNH TỔ CHỨC</a:t>
            </a:r>
            <a:endParaRPr lang="en-US" sz="36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6"/>
            <a:ext cx="12192000" cy="6864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51468" y="2534637"/>
            <a:ext cx="4432624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u="sng" dirty="0">
                <a:solidFill>
                  <a:srgbClr val="0070C0"/>
                </a:solidFill>
                <a:latin typeface="Nunito Black" panose="00000A00000000000000" pitchFamily="2" charset="0"/>
              </a:rPr>
              <a:t>HOẠT ĐỘNG 3</a:t>
            </a:r>
            <a:r>
              <a:rPr lang="en-US" sz="44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</a:p>
          <a:p>
            <a:pPr algn="ctr"/>
            <a:r>
              <a:rPr lang="en-US" sz="44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KẾT THÚC</a:t>
            </a:r>
            <a:endParaRPr lang="en-US" sz="44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80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152</Words>
  <Application>Microsoft Office PowerPoint</Application>
  <PresentationFormat>Widescreen</PresentationFormat>
  <Paragraphs>27</Paragraphs>
  <Slides>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Nunito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sang thuy</cp:lastModifiedBy>
  <cp:revision>55</cp:revision>
  <dcterms:created xsi:type="dcterms:W3CDTF">2022-04-27T15:39:45Z</dcterms:created>
  <dcterms:modified xsi:type="dcterms:W3CDTF">2024-08-14T13:36:13Z</dcterms:modified>
</cp:coreProperties>
</file>