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314" r:id="rId3"/>
    <p:sldId id="298" r:id="rId4"/>
    <p:sldId id="297" r:id="rId5"/>
    <p:sldId id="307" r:id="rId6"/>
    <p:sldId id="306" r:id="rId7"/>
    <p:sldId id="308" r:id="rId8"/>
    <p:sldId id="309" r:id="rId9"/>
    <p:sldId id="310" r:id="rId10"/>
    <p:sldId id="313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FFFF"/>
    <a:srgbClr val="333300"/>
    <a:srgbClr val="FFFF66"/>
    <a:srgbClr val="000099"/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050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3025"/>
            <a:ext cx="6400800" cy="175736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defRPr/>
            </a:lvl1pPr>
            <a:lvl2pPr marL="457200" lvl="1" indent="0" algn="ctr">
              <a:buClrTx/>
              <a:buSzTx/>
              <a:buFontTx/>
              <a:defRPr/>
            </a:lvl2pPr>
            <a:lvl3pPr marL="914400" lvl="2" indent="0" algn="ctr">
              <a:buClrTx/>
              <a:buSzTx/>
              <a:buFontTx/>
              <a:defRPr/>
            </a:lvl3pPr>
            <a:lvl4pPr marL="1371600" lvl="3" indent="0" algn="ctr">
              <a:buClrTx/>
              <a:buSzTx/>
              <a:buFontTx/>
              <a:defRPr/>
            </a:lvl4pPr>
            <a:lvl5pPr marL="1828800" lvl="4" indent="0" algn="ctr">
              <a:buClrTx/>
              <a:buSzTx/>
              <a:buFontTx/>
              <a:defRPr/>
            </a:lvl5pPr>
          </a:lstStyle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438400" y="1905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643313" y="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315200" y="1143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286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1600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219200" y="152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562600" y="198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-228600" y="1905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391400" y="198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4" descr="comicbird-anim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780" y="358775"/>
            <a:ext cx="18288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7" descr="su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" y="215265"/>
            <a:ext cx="1400175" cy="1247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62" name="Group 16"/>
          <p:cNvGrpSpPr/>
          <p:nvPr/>
        </p:nvGrpSpPr>
        <p:grpSpPr>
          <a:xfrm>
            <a:off x="7696200" y="1143000"/>
            <a:ext cx="1600200" cy="1905000"/>
            <a:chOff x="3115" y="0"/>
            <a:chExt cx="2170" cy="2486"/>
          </a:xfrm>
        </p:grpSpPr>
        <p:grpSp>
          <p:nvGrpSpPr>
            <p:cNvPr id="2063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64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5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6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67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8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9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70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71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72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73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74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5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76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77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78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9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0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81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2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3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84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87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90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93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96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99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02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05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7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08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11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14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17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9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20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2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23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5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26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8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29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1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32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4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35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7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38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0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2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43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5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46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8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49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52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55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7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58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0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1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3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4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6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7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9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70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73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75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97" name="Group 151"/>
          <p:cNvGrpSpPr/>
          <p:nvPr/>
        </p:nvGrpSpPr>
        <p:grpSpPr>
          <a:xfrm>
            <a:off x="3657600" y="3200400"/>
            <a:ext cx="1600200" cy="1905000"/>
            <a:chOff x="3115" y="0"/>
            <a:chExt cx="2170" cy="2486"/>
          </a:xfrm>
        </p:grpSpPr>
        <p:grpSp>
          <p:nvGrpSpPr>
            <p:cNvPr id="2198" name="Group 152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99" name="Oval 15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0" name="Oval 15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1" name="Group 155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202" name="Oval 15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3" name="Oval 15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4" name="Group 158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205" name="Oval 159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6" name="Oval 160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7" name="Group 161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208" name="Group 162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209" name="Oval 163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0" name="Oval 164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11" name="Group 165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212" name="Group 166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13" name="Freeform 167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" name="Freeform 168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5" name="Group 169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216" name="Freeform 170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" name="Freeform 171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8" name="Group 172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219" name="Freeform 173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" name="Freeform 174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1" name="Group 175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222" name="Freeform 176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" name="Freeform 177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4" name="Group 178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225" name="Freeform 179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" name="Freeform 180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7" name="Group 181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228" name="Freeform 182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" name="Freeform 183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0" name="Group 184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231" name="Freeform 185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" name="Freeform 186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3" name="Group 187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234" name="Freeform 188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" name="Freeform 189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6" name="Group 190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37" name="Freeform 191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8" name="Freeform 192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9" name="Group 193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40" name="Freeform 194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1" name="Freeform 195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2" name="Group 196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43" name="Freeform 197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4" name="Freeform 198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5" name="Group 199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46" name="Freeform 200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7" name="Freeform 201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8" name="Group 202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49" name="Freeform 203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0" name="Freeform 204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1" name="Group 205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52" name="Freeform 206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3" name="Freeform 207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4" name="Group 208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55" name="Freeform 209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" name="Freeform 210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7" name="Group 211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58" name="Freeform 212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" name="Freeform 213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0" name="Group 214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61" name="Freeform 215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" name="Freeform 216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" name="Group 217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64" name="Freeform 218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5" name="Freeform 219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" name="Group 220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67" name="Freeform 221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8" name="Freeform 222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9" name="Group 223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70" name="Freeform 224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1" name="Freeform 225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2" name="Group 226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73" name="Freeform 227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" name="Freeform 228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5" name="Freeform 229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Freeform 230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77" name="Group 231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78" name="Freeform 232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9" name="Freeform 233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0" name="Group 234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81" name="Freeform 235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2" name="Freeform 236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3" name="Group 237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84" name="Freeform 238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" name="Freeform 239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6" name="Group 240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87" name="Freeform 241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" name="Freeform 242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9" name="Group 243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90" name="Freeform 244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1" name="Freeform 245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2" name="Group 246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93" name="Freeform 247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4" name="Freeform 248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5" name="Group 249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96" name="Freeform 250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7" name="Freeform 251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8" name="Group 252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99" name="Freeform 253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0" name="Freeform 254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1" name="Group 255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02" name="Freeform 256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3" name="Freeform 257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" name="Group 258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05" name="Freeform 259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" name="Freeform 260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7" name="Group 261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08" name="Freeform 262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9" name="Freeform 263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10" name="Freeform 264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Arc 265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Arc 266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Arc 267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Arc 268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Arc 269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Arc 270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Arc 271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Arc 272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273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274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Arc 275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Arc 276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Arc 277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278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279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280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281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282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283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284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285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2" name="WordArt 7"/>
          <p:cNvSpPr>
            <a:spLocks noTextEdit="1"/>
          </p:cNvSpPr>
          <p:nvPr/>
        </p:nvSpPr>
        <p:spPr>
          <a:xfrm>
            <a:off x="1764030" y="4775835"/>
            <a:ext cx="6518275" cy="1024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Thơ: Ông mặt trời</a:t>
            </a:r>
          </a:p>
        </p:txBody>
      </p:sp>
      <p:grpSp>
        <p:nvGrpSpPr>
          <p:cNvPr id="2333" name="Group 288"/>
          <p:cNvGrpSpPr/>
          <p:nvPr/>
        </p:nvGrpSpPr>
        <p:grpSpPr>
          <a:xfrm>
            <a:off x="152400" y="1600200"/>
            <a:ext cx="1600200" cy="1905000"/>
            <a:chOff x="3115" y="0"/>
            <a:chExt cx="2170" cy="2486"/>
          </a:xfrm>
        </p:grpSpPr>
        <p:grpSp>
          <p:nvGrpSpPr>
            <p:cNvPr id="2334" name="Group 28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35" name="Oval 29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36" name="Oval 29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37" name="Group 29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38" name="Oval 29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39" name="Oval 29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0" name="Group 29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41" name="Oval 29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42" name="Oval 29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3" name="Group 29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44" name="Group 29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45" name="Oval 30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6" name="Oval 30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47" name="Group 30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48" name="Group 30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49" name="Freeform 30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0" name="Freeform 305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1" name="Group 30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52" name="Freeform 30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3" name="Freeform 30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4" name="Group 30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55" name="Freeform 31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" name="Freeform 31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7" name="Group 31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58" name="Freeform 31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" name="Freeform 31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" name="Group 31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61" name="Freeform 31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" name="Freeform 31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" name="Group 31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64" name="Freeform 31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" name="Freeform 32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6" name="Group 32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67" name="Freeform 32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" name="Freeform 32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" name="Group 32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0" name="Freeform 32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" name="Freeform 326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" name="Group 32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3" name="Freeform 32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" name="Freeform 32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5" name="Group 33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6" name="Freeform 33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" name="Freeform 33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8" name="Group 33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9" name="Freeform 33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" name="Freeform 33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" name="Group 33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2" name="Freeform 33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" name="Freeform 33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" name="Group 33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5" name="Freeform 34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6" name="Freeform 34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7" name="Group 34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" name="Freeform 34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9" name="Freeform 34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0" name="Group 34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91" name="Freeform 34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2" name="Freeform 34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3" name="Group 34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94" name="Freeform 34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5" name="Freeform 35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" name="Group 35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97" name="Freeform 35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8" name="Freeform 35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9" name="Group 35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" name="Freeform 355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1" name="Freeform 356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2" name="Group 35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3" name="Freeform 358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" name="Freeform 35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5" name="Group 36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6" name="Freeform 36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7" name="Freeform 36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" name="Group 36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9" name="Freeform 36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0" name="Freeform 36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1" name="Freeform 366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36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13" name="Group 36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4" name="Freeform 36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5" name="Freeform 370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6" name="Group 37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7" name="Freeform 372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8" name="Freeform 373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9" name="Group 37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0" name="Freeform 37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1" name="Freeform 376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" name="Group 37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3" name="Freeform 37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4" name="Freeform 379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5" name="Group 38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" name="Freeform 381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7" name="Freeform 38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8" name="Group 38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9" name="Freeform 384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0" name="Freeform 385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1" name="Group 38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2" name="Freeform 38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3" name="Freeform 388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4" name="Group 38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5" name="Freeform 390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6" name="Freeform 391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" name="Group 39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" name="Freeform 393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9" name="Freeform 394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0" name="Group 39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41" name="Freeform 396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2" name="Freeform 39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3" name="Group 39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44" name="Freeform 399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5" name="Freeform 400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" name="Freeform 40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Arc 40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Arc 40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Arc 40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Arc 40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Arc 40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Arc 40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Arc 40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Arc 40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1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1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Arc 41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Arc 41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Arc 41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2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2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2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68" name="WordArt 423"/>
          <p:cNvSpPr>
            <a:spLocks noTextEdit="1"/>
          </p:cNvSpPr>
          <p:nvPr/>
        </p:nvSpPr>
        <p:spPr>
          <a:xfrm>
            <a:off x="887095" y="2332355"/>
            <a:ext cx="6805295" cy="14751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2" name="WordArt 7"/>
          <p:cNvSpPr>
            <a:spLocks noTextEdit="1"/>
          </p:cNvSpPr>
          <p:nvPr/>
        </p:nvSpPr>
        <p:spPr>
          <a:xfrm>
            <a:off x="3851275" y="5908040"/>
            <a:ext cx="3886200" cy="738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  <a:normAutofit fontScale="95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kern="1200" cap="none" spc="0" normalizeH="0" baseline="0" noProof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.VnAristote" pitchFamily="34" charset="0"/>
              <a:cs typeface="Times New Roman" panose="02020603050405020304" charset="0"/>
            </a:endParaRPr>
          </a:p>
        </p:txBody>
      </p:sp>
      <p:sp>
        <p:nvSpPr>
          <p:cNvPr id="2470" name="WordArt 287"/>
          <p:cNvSpPr>
            <a:spLocks noTextEdit="1"/>
          </p:cNvSpPr>
          <p:nvPr/>
        </p:nvSpPr>
        <p:spPr>
          <a:xfrm>
            <a:off x="150495" y="1388745"/>
            <a:ext cx="8759190" cy="276098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208307"/>
              </a:avLst>
            </a:prstTxWarp>
            <a:normAutofit/>
          </a:bodyPr>
          <a:lstStyle/>
          <a:p>
            <a:pPr algn="ctr"/>
            <a:r>
              <a:rPr lang="en-US" sz="1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.VnAristote" pitchFamily="34" charset="0"/>
                <a:ea typeface=".VnAristote" pitchFamily="34" charset="0"/>
              </a:rPr>
              <a:t>Chủ đề: Nước và hiện tượng thiên nhiên</a:t>
            </a:r>
          </a:p>
        </p:txBody>
      </p:sp>
      <p:sp>
        <p:nvSpPr>
          <p:cNvPr id="7" name="Title 6"/>
          <p:cNvSpPr>
            <a:spLocks noGrp="1"/>
          </p:cNvSpPr>
          <p:nvPr/>
        </p:nvSpPr>
        <p:spPr>
          <a:xfrm>
            <a:off x="692785" y="83820"/>
            <a:ext cx="8189595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55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WordArt 423"/>
          <p:cNvSpPr>
            <a:spLocks noTextEdit="1"/>
          </p:cNvSpPr>
          <p:nvPr/>
        </p:nvSpPr>
        <p:spPr>
          <a:xfrm>
            <a:off x="1229360" y="3831590"/>
            <a:ext cx="6805295" cy="9639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Hoạt động: Làm quen văn học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25" y="0"/>
            <a:ext cx="9276080" cy="6858000"/>
          </a:xfrm>
          <a:prstGeom prst="rect">
            <a:avLst/>
          </a:prstGeom>
        </p:spPr>
      </p:pic>
      <p:pic>
        <p:nvPicPr>
          <p:cNvPr id="10254" name="Picture 7" descr="s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143510"/>
            <a:ext cx="1052830" cy="87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14" descr="comicbird-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8354695" y="57150"/>
            <a:ext cx="751205" cy="462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4" descr="comicbird-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05" y="414020"/>
            <a:ext cx="1416050" cy="85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7"/>
          <p:cNvSpPr>
            <a:spLocks noTextEdit="1"/>
          </p:cNvSpPr>
          <p:nvPr/>
        </p:nvSpPr>
        <p:spPr>
          <a:xfrm>
            <a:off x="2292350" y="1223645"/>
            <a:ext cx="4452620" cy="3126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CHÚC CÁC BÉ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CHĂM NGOAN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HỌC GIỎI</a:t>
            </a:r>
            <a:endParaRPr lang="en-US" sz="3600" b="1" cap="none" spc="0" dirty="0"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kern="1200" cap="none" spc="0" normalizeH="0" baseline="0" noProof="1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Arial Nova" panose="020B0504020202020204" charset="0"/>
              <a:ea typeface=".VnAristote" pitchFamily="34" charset="0"/>
              <a:cs typeface="Arial Nova" panose="020B0504020202020204" charset="0"/>
            </a:endParaRPr>
          </a:p>
        </p:txBody>
      </p:sp>
      <p:grpSp>
        <p:nvGrpSpPr>
          <p:cNvPr id="10255" name="Group 16"/>
          <p:cNvGrpSpPr/>
          <p:nvPr/>
        </p:nvGrpSpPr>
        <p:grpSpPr>
          <a:xfrm>
            <a:off x="1310005" y="162560"/>
            <a:ext cx="1600200" cy="697865"/>
            <a:chOff x="3115" y="0"/>
            <a:chExt cx="2170" cy="2486"/>
          </a:xfrm>
        </p:grpSpPr>
        <p:grpSp>
          <p:nvGrpSpPr>
            <p:cNvPr id="10256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257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8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59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260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1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62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263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4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65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266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267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69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270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271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3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274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5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6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277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8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9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280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1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2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283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4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5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286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7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8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289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0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1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292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3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4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295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6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298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9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301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2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304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6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307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8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9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310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1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2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313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4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5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316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7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8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319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0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1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322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3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4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25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6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7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328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9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30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331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2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3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35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336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7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38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339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0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1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342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3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4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45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6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7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348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9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0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351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2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3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354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5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6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357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8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9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360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1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62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363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4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65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366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7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68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49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3084830" y="80645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16"/>
          <p:cNvGrpSpPr/>
          <p:nvPr/>
        </p:nvGrpSpPr>
        <p:grpSpPr>
          <a:xfrm>
            <a:off x="4307205" y="146050"/>
            <a:ext cx="1600200" cy="697865"/>
            <a:chOff x="3115" y="0"/>
            <a:chExt cx="2170" cy="2486"/>
          </a:xfrm>
        </p:grpSpPr>
        <p:grpSp>
          <p:nvGrpSpPr>
            <p:cNvPr id="7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1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8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4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7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0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6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9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2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5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8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1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4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7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3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6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9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7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0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6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9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2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5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8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1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4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7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41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6369050" y="64135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5" descr="hoa ho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715" y="4715510"/>
            <a:ext cx="1981200" cy="207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-64135" y="-43815"/>
          <a:ext cx="9216390" cy="693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2959100" imgH="2152650" progId="Paint.Picture">
                  <p:embed/>
                </p:oleObj>
              </mc:Choice>
              <mc:Fallback>
                <p:oleObj r:id="rId3" imgW="2959100" imgH="21526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4135" y="-43815"/>
                        <a:ext cx="9216390" cy="693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19" descr="C:\Users\admin\Downloads\THUY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781300"/>
            <a:ext cx="336867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20" descr="C:\Users\admin\Downloads\TROI TR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15888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-0.05671 C 0.15156 -0.05671 0.21111 -0.03194 0.21111 -0.00116 C 0.21111 0.02963 0.15156 0.05463 0.07847 0.05463 C 0.00521 0.05463 -0.05417 0.02963 -0.05417 -0.00116 C -0.05417 -0.03194 0.00521 -0.05671 0.07847 -0.0567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17014 0.1083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3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35" y="187325"/>
            <a:ext cx="211582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4" name="Picture 24" descr="C:\Users\admin\Downloads\THUY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2420938"/>
            <a:ext cx="2363787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652 0.0064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45" y="187325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 descr="C:\Users\admin\Downloads\THUY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38" y="2781300"/>
            <a:ext cx="3573462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9895 0.06412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0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5" y="331153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19" descr="C:\Users\admin\Downloads\THUY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781300"/>
            <a:ext cx="336867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0" descr="C:\Users\admin\Downloads\TROI TR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" y="187643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58" y="115570"/>
            <a:ext cx="1757362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4" descr="C:\Users\admin\Downloads\THUY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2420938"/>
            <a:ext cx="2363787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171450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" descr="C:\Users\admin\Downloads\THUY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38" y="2781300"/>
            <a:ext cx="3573462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.VnAristote</vt:lpstr>
      <vt:lpstr>Arial</vt:lpstr>
      <vt:lpstr>Arial Nova</vt:lpstr>
      <vt:lpstr>Times New Roman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fjd</cp:lastModifiedBy>
  <cp:revision>157</cp:revision>
  <dcterms:created xsi:type="dcterms:W3CDTF">2009-05-01T03:32:00Z</dcterms:created>
  <dcterms:modified xsi:type="dcterms:W3CDTF">2024-08-19T03:39:23Z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76994C04BE2A41CD981EB7C927FE0B5F_12</vt:lpwstr>
  </property>
  <property fmtid="{D5CDD505-2E9C-101B-9397-08002B2CF9AE}" pid="3" name="KSOProductBuildVer">
    <vt:lpwstr>1033-12.2.0.13472</vt:lpwstr>
  </property>
</Properties>
</file>