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1" r:id="rId4"/>
    <p:sldId id="263" r:id="rId5"/>
    <p:sldId id="298" r:id="rId6"/>
    <p:sldId id="299" r:id="rId7"/>
    <p:sldId id="300" r:id="rId8"/>
    <p:sldId id="301" r:id="rId9"/>
    <p:sldId id="269" r:id="rId10"/>
    <p:sldId id="302" r:id="rId11"/>
    <p:sldId id="296" r:id="rId12"/>
    <p:sldId id="303" r:id="rId13"/>
    <p:sldId id="287" r:id="rId14"/>
    <p:sldId id="286" r:id="rId15"/>
    <p:sldId id="291" r:id="rId16"/>
    <p:sldId id="295" r:id="rId17"/>
    <p:sldId id="282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000" autoAdjust="0"/>
  </p:normalViewPr>
  <p:slideViewPr>
    <p:cSldViewPr>
      <p:cViewPr varScale="1">
        <p:scale>
          <a:sx n="69" d="100"/>
          <a:sy n="69" d="100"/>
        </p:scale>
        <p:origin x="5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3DF3-A1E2-441A-9C11-4B62C23775D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77EF9-E129-4E25-87ED-5388790B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9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fi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990600" y="800884"/>
            <a:ext cx="72961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Inflate">
              <a:avLst/>
            </a:prstTxWarp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435927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1485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09624" y="-893556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42949" y="2793568"/>
            <a:ext cx="797242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KPKH: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en-US" sz="360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896"/>
            <a:ext cx="9220200" cy="7005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447800"/>
            <a:ext cx="46482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2500"/>
                <a:gd name="adj2" fmla="val -4978"/>
              </a:avLst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 CH</a:t>
            </a:r>
            <a:r>
              <a:rPr lang="vi-V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Ơ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1: AI CHỌN ĐÚNG</a:t>
            </a:r>
          </a:p>
        </p:txBody>
      </p:sp>
    </p:spTree>
    <p:extLst>
      <p:ext uri="{BB962C8B-B14F-4D97-AF65-F5344CB8AC3E}">
        <p14:creationId xmlns:p14="http://schemas.microsoft.com/office/powerpoint/2010/main" val="27692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 GỒM CÓ NHỮNG BỘ PHẬN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416587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40170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435887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424546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60" y="1248438"/>
            <a:ext cx="2670279" cy="39627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7543800" cy="521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BAY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PH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TIỆN GIAO THÔNG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GÌ?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9057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7254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162394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691" y="5352243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57200"/>
            <a:ext cx="7162800" cy="1027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nl-NL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nl-NL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BAY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</a:t>
            </a:r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ƯỢC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DÙNG ĐỂ LÀM GÌ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7236" y="233702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36081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1764" y="4389006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945" y="5412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Đúng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rồi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Hoan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hô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bạn</a:t>
            </a:r>
            <a:endParaRPr lang="en-US" sz="4200" b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h-dep-hoa-tapchidanong-2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216727" y="277522"/>
            <a:ext cx="4641273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pic>
        <p:nvPicPr>
          <p:cNvPr id="5123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07632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68667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72477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763000" y="403860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11442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43243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219200" y="1191922"/>
            <a:ext cx="6857999" cy="658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5"/>
              </a:avLst>
            </a:prstTxWarp>
          </a:bodyPr>
          <a:lstStyle/>
          <a:p>
            <a:pPr algn="ctr"/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Những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con 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ường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yêu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Belamphicong-HoangAnh_872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2418049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45601" cy="6934201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799" y="838200"/>
            <a:ext cx="838835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1816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7696200" y="0"/>
            <a:ext cx="1447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996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6425" b="8757"/>
          <a:stretch/>
        </p:blipFill>
        <p:spPr>
          <a:xfrm>
            <a:off x="356755" y="-38100"/>
            <a:ext cx="4384964" cy="3124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467" r="399" b="13734"/>
          <a:stretch/>
        </p:blipFill>
        <p:spPr>
          <a:xfrm>
            <a:off x="4849091" y="38099"/>
            <a:ext cx="4225636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6471" b="5668"/>
          <a:stretch/>
        </p:blipFill>
        <p:spPr>
          <a:xfrm>
            <a:off x="249382" y="3072244"/>
            <a:ext cx="4384964" cy="358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6701" b="6701"/>
          <a:stretch/>
        </p:blipFill>
        <p:spPr>
          <a:xfrm flipH="1">
            <a:off x="4724400" y="3131126"/>
            <a:ext cx="4267200" cy="3778449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66" y="1763940"/>
            <a:ext cx="5943600" cy="31777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629400" y="1730731"/>
            <a:ext cx="990600" cy="1469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10844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0298" y="5543240"/>
            <a:ext cx="261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11" y="1981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8774" y="317618"/>
            <a:ext cx="298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02250" y="3008019"/>
            <a:ext cx="1823689" cy="295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73800" y="3233609"/>
            <a:ext cx="1906973" cy="2309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06441" y="935602"/>
            <a:ext cx="556097" cy="3304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25455" y="935602"/>
            <a:ext cx="1005369" cy="1426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tockphoto-686869508-640_adpp_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55" y="-762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575339"/>
            <a:ext cx="8001000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8000999" cy="3186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096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-6159"/>
            <a:ext cx="2476499" cy="2590799"/>
          </a:xfrm>
          <a:prstGeom prst="rect">
            <a:avLst/>
          </a:prstGeom>
        </p:spPr>
      </p:pic>
      <p:pic>
        <p:nvPicPr>
          <p:cNvPr id="14" name="Picture 13" descr="tau vu tru.jpg"/>
          <p:cNvPicPr>
            <a:picLocks noChangeAspect="1"/>
          </p:cNvPicPr>
          <p:nvPr/>
        </p:nvPicPr>
        <p:blipFill rotWithShape="1">
          <a:blip r:embed="rId3"/>
          <a:srcRect l="6666"/>
          <a:stretch/>
        </p:blipFill>
        <p:spPr>
          <a:xfrm>
            <a:off x="2590799" y="4419599"/>
            <a:ext cx="3200401" cy="2388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1" y="4419599"/>
            <a:ext cx="3352799" cy="24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5741"/>
          <a:stretch/>
        </p:blipFill>
        <p:spPr>
          <a:xfrm>
            <a:off x="13855" y="4419600"/>
            <a:ext cx="2529622" cy="241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0"/>
            <a:ext cx="317269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6159"/>
            <a:ext cx="3200400" cy="2367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8"/>
          <a:stretch/>
        </p:blipFill>
        <p:spPr>
          <a:xfrm>
            <a:off x="-24245" y="2411460"/>
            <a:ext cx="3224645" cy="1996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29" y="2411461"/>
            <a:ext cx="3005571" cy="1956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74414" y="38397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 smtClean="0"/>
              <a:t>bà</a:t>
            </a:r>
            <a:r>
              <a:rPr lang="en-US" dirty="0"/>
              <a:t> </a:t>
            </a:r>
            <a:r>
              <a:rPr lang="en-US" dirty="0" err="1"/>
              <a:t>già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91449" y="20421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Kinh</a:t>
            </a:r>
            <a:r>
              <a:rPr lang="en-US" dirty="0"/>
              <a:t> </a:t>
            </a:r>
            <a:r>
              <a:rPr lang="en-US" dirty="0" err="1" smtClean="0"/>
              <a:t>khí</a:t>
            </a:r>
            <a:r>
              <a:rPr lang="en-US" dirty="0"/>
              <a:t>  </a:t>
            </a:r>
            <a:r>
              <a:rPr lang="en-US" dirty="0" err="1"/>
              <a:t>cầu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6324600"/>
            <a:ext cx="201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 smtClean="0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3733800"/>
            <a:ext cx="20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/>
              <a:t> bay </a:t>
            </a:r>
            <a:r>
              <a:rPr lang="en-US" dirty="0" err="1"/>
              <a:t>tàng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Tàu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trụ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20136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Pháo</a:t>
            </a:r>
            <a:r>
              <a:rPr lang="en-US" dirty="0"/>
              <a:t> </a:t>
            </a:r>
            <a:r>
              <a:rPr lang="en-US" dirty="0" err="1"/>
              <a:t>đài</a:t>
            </a:r>
            <a:r>
              <a:rPr lang="en-US" dirty="0"/>
              <a:t> </a:t>
            </a:r>
            <a:r>
              <a:rPr lang="en-US" dirty="0" smtClean="0"/>
              <a:t>bay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 smtClean="0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267</Words>
  <Application>Microsoft Office PowerPoint</Application>
  <PresentationFormat>On-screen Show (4:3)</PresentationFormat>
  <Paragraphs>49</Paragraphs>
  <Slides>18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.VnArabia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MÁY BAY GỒM CÓ NHỮNG BỘ PHẬN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fjd</cp:lastModifiedBy>
  <cp:revision>89</cp:revision>
  <dcterms:created xsi:type="dcterms:W3CDTF">2016-11-23T13:34:46Z</dcterms:created>
  <dcterms:modified xsi:type="dcterms:W3CDTF">2024-08-19T03:43:32Z</dcterms:modified>
</cp:coreProperties>
</file>