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4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771" y="-2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Đào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Quỳnh</a:t>
            </a:r>
            <a:r>
              <a:rPr lang="en-US" sz="32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Mai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PHÒNG GIÁO DỤC VÀ ĐÀO TẠO QUẬN LONG BIÊN</a:t>
            </a:r>
            <a:endParaRPr lang="en-US" sz="2000" b="1" dirty="0">
              <a:solidFill>
                <a:srgbClr val="FF00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TRƯỜNG MN </a:t>
            </a:r>
            <a:r>
              <a:rPr lang="en-US" sz="2000" b="1" dirty="0" smtClean="0">
                <a:solidFill>
                  <a:srgbClr val="FF00FF"/>
                </a:solidFill>
              </a:rPr>
              <a:t>HOA SỮA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97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Windows User</cp:lastModifiedBy>
  <cp:revision>33</cp:revision>
  <dcterms:created xsi:type="dcterms:W3CDTF">2013-12-07T08:37:31Z</dcterms:created>
  <dcterms:modified xsi:type="dcterms:W3CDTF">2024-08-19T10:27:34Z</dcterms:modified>
</cp:coreProperties>
</file>