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4" r:id="rId2"/>
    <p:sldId id="256" r:id="rId3"/>
    <p:sldId id="260" r:id="rId4"/>
    <p:sldId id="280" r:id="rId5"/>
    <p:sldId id="277" r:id="rId6"/>
    <p:sldId id="281" r:id="rId7"/>
    <p:sldId id="264" r:id="rId8"/>
    <p:sldId id="267" r:id="rId9"/>
    <p:sldId id="268" r:id="rId10"/>
    <p:sldId id="269" r:id="rId11"/>
    <p:sldId id="270" r:id="rId12"/>
    <p:sldId id="271" r:id="rId13"/>
    <p:sldId id="272" r:id="rId14"/>
    <p:sldId id="266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8B1C18-AAF5-4EE3-A63C-40B1F789425B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9F0CD-00C2-4785-B8CC-F2361A55C6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0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28/12/2023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bc\Downloads\BeQuetNha-HaDucHau.mp3" TargetMode="Externa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bc\Desktop\Nha%20cua%20toi%20-%20Nhac%20khong%20loi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219200" y="1447800"/>
            <a:ext cx="6705600" cy="1470025"/>
          </a:xfrm>
        </p:spPr>
        <p:txBody>
          <a:bodyPr>
            <a:prstTxWarp prst="textArchUp">
              <a:avLst>
                <a:gd name="adj" fmla="val 10976924"/>
              </a:avLst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000" b="1" spc="5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GD &amp; ĐT Quận Long Biên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MN Hoa Sữa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533400" y="2286000"/>
            <a:ext cx="8153400" cy="1981200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en-US" sz="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vuông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143000" y="22098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rot="5400000">
            <a:off x="38100" y="33147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2628900" y="3314700"/>
            <a:ext cx="2209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43000" y="4419600"/>
            <a:ext cx="2590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267200" y="32766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334000" y="2133600"/>
            <a:ext cx="2590800" cy="23622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2 </a:t>
            </a:r>
            <a:r>
              <a:rPr lang="en-US" dirty="0" err="1" smtClean="0">
                <a:solidFill>
                  <a:srgbClr val="C00000"/>
                </a:solidFill>
              </a:rPr>
              <a:t>que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tính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dài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bằng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nhau</a:t>
            </a:r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752600" y="1905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1752600" y="2667000"/>
            <a:ext cx="4724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52600" y="38100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752600" y="4800600"/>
            <a:ext cx="1981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Cách</a:t>
            </a:r>
            <a:r>
              <a:rPr lang="en-US" dirty="0" smtClean="0"/>
              <a:t> </a:t>
            </a:r>
            <a:r>
              <a:rPr lang="en-US" dirty="0" err="1" smtClean="0"/>
              <a:t>xếp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chữ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209800" y="1676400"/>
            <a:ext cx="46482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3716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352800"/>
            <a:ext cx="46482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6019800" y="2514600"/>
            <a:ext cx="167640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963194" y="3885406"/>
            <a:ext cx="7620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209800" y="4419600"/>
            <a:ext cx="48006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124200"/>
            <a:ext cx="7772400" cy="1470025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495800"/>
            <a:ext cx="8001000" cy="1295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1: “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nhanh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BeQuetNha-HaDucHau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057400" y="2743200"/>
            <a:ext cx="3124200" cy="25908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18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XIN CHÂN THÀNH CẢM ƠN</a:t>
            </a:r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15000" cy="4525963"/>
          </a:xfrm>
        </p:spPr>
        <p:txBody>
          <a:bodyPr/>
          <a:lstStyle/>
          <a:p>
            <a:pPr algn="ctr">
              <a:buNone/>
            </a:pPr>
            <a:endParaRPr lang="en-US" dirty="0">
              <a:solidFill>
                <a:srgbClr val="7030A0"/>
              </a:solidFill>
            </a:endParaRPr>
          </a:p>
          <a:p>
            <a:pPr algn="ctr"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5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LĨNH </a:t>
            </a:r>
            <a:r>
              <a:rPr lang="en-US" sz="35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VỰC PHÁT TRIỂN NHẬN THỨC</a:t>
            </a:r>
            <a:endParaRPr lang="en-US" sz="35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dạy:Nguyễn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Nha cua toi - Nhac khong lo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286000" y="5562600"/>
            <a:ext cx="762000" cy="762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03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PHẦN 1</a:t>
            </a:r>
          </a:p>
          <a:p>
            <a:pPr algn="ctr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abc\Desktop\images.jpg"/>
          <p:cNvPicPr>
            <a:picLocks noChangeAspect="1" noChangeArrowheads="1"/>
          </p:cNvPicPr>
          <p:nvPr/>
        </p:nvPicPr>
        <p:blipFill>
          <a:blip r:embed="rId2"/>
          <a:srcRect l="81066" t="48101" r="8910" b="367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 descr="C:\Users\abc\Desktop\chiec-khan-tay.png"/>
          <p:cNvPicPr>
            <a:picLocks noChangeAspect="1" noChangeArrowheads="1"/>
          </p:cNvPicPr>
          <p:nvPr/>
        </p:nvPicPr>
        <p:blipFill>
          <a:blip r:embed="rId3"/>
          <a:srcRect l="35526" t="26432" r="27269" b="31938"/>
          <a:stretch>
            <a:fillRect/>
          </a:stretch>
        </p:blipFill>
        <p:spPr bwMode="auto">
          <a:xfrm>
            <a:off x="2362200" y="990600"/>
            <a:ext cx="4267200" cy="3829538"/>
          </a:xfrm>
          <a:prstGeom prst="rect">
            <a:avLst/>
          </a:prstGeom>
          <a:ln w="381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286000" y="5562600"/>
            <a:ext cx="48006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5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bc\Desktop\12743551_1311373945559334_2922107345691086261_n.jpg"/>
          <p:cNvPicPr>
            <a:picLocks noChangeAspect="1" noChangeArrowheads="1"/>
          </p:cNvPicPr>
          <p:nvPr/>
        </p:nvPicPr>
        <p:blipFill>
          <a:blip r:embed="rId2"/>
          <a:srcRect t="-704" r="77600" b="92817"/>
          <a:stretch>
            <a:fillRect/>
          </a:stretch>
        </p:blipFill>
        <p:spPr bwMode="auto">
          <a:xfrm>
            <a:off x="0" y="-762000"/>
            <a:ext cx="9220200" cy="7620000"/>
          </a:xfrm>
          <a:prstGeom prst="rect">
            <a:avLst/>
          </a:prstGeom>
          <a:noFill/>
        </p:spPr>
      </p:pic>
      <p:pic>
        <p:nvPicPr>
          <p:cNvPr id="3" name="Picture 5" descr="C:\Users\abc\Desktop\cái đĩa.JPG"/>
          <p:cNvPicPr>
            <a:picLocks noChangeAspect="1" noChangeArrowheads="1"/>
          </p:cNvPicPr>
          <p:nvPr/>
        </p:nvPicPr>
        <p:blipFill>
          <a:blip r:embed="rId3"/>
          <a:srcRect l="16038" t="16038" r="13773" b="12641"/>
          <a:stretch>
            <a:fillRect/>
          </a:stretch>
        </p:blipFill>
        <p:spPr bwMode="auto">
          <a:xfrm>
            <a:off x="2133600" y="685800"/>
            <a:ext cx="4724400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819400" y="5334000"/>
            <a:ext cx="3581400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bc\Desktop\images.jpg"/>
          <p:cNvPicPr>
            <a:picLocks noChangeAspect="1" noChangeArrowheads="1"/>
          </p:cNvPicPr>
          <p:nvPr/>
        </p:nvPicPr>
        <p:blipFill>
          <a:blip r:embed="rId2"/>
          <a:srcRect l="81066" t="48101" r="8910" b="3670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1184617_sanyo-SR-15JN(MS).jpg"/>
          <p:cNvPicPr>
            <a:picLocks noChangeAspect="1"/>
          </p:cNvPicPr>
          <p:nvPr/>
        </p:nvPicPr>
        <p:blipFill>
          <a:blip r:embed="rId3" cstate="print"/>
          <a:srcRect l="32941" t="1370" r="31765"/>
          <a:stretch>
            <a:fillRect/>
          </a:stretch>
        </p:blipFill>
        <p:spPr>
          <a:xfrm>
            <a:off x="3352800" y="381000"/>
            <a:ext cx="2286000" cy="533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67000" y="5943600"/>
            <a:ext cx="365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4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48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y_tinh_gia_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311743"/>
            <a:ext cx="6705600" cy="53270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49448" y="3244334"/>
            <a:ext cx="845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00400" y="5867400"/>
            <a:ext cx="2590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4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4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endParaRPr lang="en-US" sz="4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981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1"/>
            <a:ext cx="8229600" cy="2209800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20000"/>
              </a:lnSpc>
              <a:buNone/>
            </a:pP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4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45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533400" y="22860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533400" y="28194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33400" y="33528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33400" y="3886200"/>
            <a:ext cx="347472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572000" y="3276600"/>
            <a:ext cx="609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638800" y="1905000"/>
            <a:ext cx="3048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>
            <a:off x="4306094" y="3237706"/>
            <a:ext cx="2667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7353300" y="3238500"/>
            <a:ext cx="2667794" cy="79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638800" y="4572000"/>
            <a:ext cx="30480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801</TotalTime>
  <Words>123</Words>
  <Application>Microsoft Office PowerPoint</Application>
  <PresentationFormat>On-screen Show (4:3)</PresentationFormat>
  <Paragraphs>26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Phòng GD &amp; ĐT Quận Long Biên Trường MN Hoa Sữa</vt:lpstr>
      <vt:lpstr>LĨNH VỰC PHÁT TRIỂN NHẬN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4 que tính dài bằng nhau</vt:lpstr>
      <vt:lpstr>Cách xếp hình vuông </vt:lpstr>
      <vt:lpstr>2 que tính dài bằng nhau</vt:lpstr>
      <vt:lpstr>Cách xếp hình chữ nhật</vt:lpstr>
      <vt:lpstr>Luyện tập – Củng cố</vt:lpstr>
      <vt:lpstr>Trò chơi 2: Thi xem đội nào nhanh</vt:lpstr>
      <vt:lpstr>XIN CHÂN THÀNH CẢM ƠN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THI: Làm quen với toán</dc:title>
  <dc:creator>ThuThanh</dc:creator>
  <cp:lastModifiedBy>Admin</cp:lastModifiedBy>
  <cp:revision>73</cp:revision>
  <dcterms:created xsi:type="dcterms:W3CDTF">2006-08-16T00:00:00Z</dcterms:created>
  <dcterms:modified xsi:type="dcterms:W3CDTF">2023-12-28T02:26:18Z</dcterms:modified>
</cp:coreProperties>
</file>