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64BD-A2A2-46C7-88F5-202F8701669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12192000" cy="683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14300"/>
            <a:ext cx="10782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nắng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3 -4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Lê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Ngọc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HỌC: 2020 - 2021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6" y="0"/>
            <a:ext cx="122580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20066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TRẺ XEM RỐI BÓNG CHÚ CHIM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Nhạc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“ </a:t>
            </a:r>
            <a:r>
              <a:rPr lang="en-US" sz="3200" b="1" dirty="0" err="1" smtClean="0">
                <a:solidFill>
                  <a:srgbClr val="0000FF"/>
                </a:solidFill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chê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that-dang-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100" y="398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5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00374"/>
          </a:xfrm>
        </p:spPr>
      </p:pic>
    </p:spTree>
    <p:extLst>
      <p:ext uri="{BB962C8B-B14F-4D97-AF65-F5344CB8AC3E}">
        <p14:creationId xmlns:p14="http://schemas.microsoft.com/office/powerpoint/2010/main" val="19379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58"/>
          </a:xfrm>
        </p:spPr>
      </p:pic>
    </p:spTree>
    <p:extLst>
      <p:ext uri="{BB962C8B-B14F-4D97-AF65-F5344CB8AC3E}">
        <p14:creationId xmlns:p14="http://schemas.microsoft.com/office/powerpoint/2010/main" val="3120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781300" y="2659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THƠ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00"/>
          <a:stretch/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3264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CÔ GIÁO NHẬN XÉT CHUNG GIỜ HỌC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79</Words>
  <Application>Microsoft Office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Phong5T1</cp:lastModifiedBy>
  <cp:revision>4</cp:revision>
  <dcterms:created xsi:type="dcterms:W3CDTF">2020-09-29T05:29:55Z</dcterms:created>
  <dcterms:modified xsi:type="dcterms:W3CDTF">2020-10-06T03:06:06Z</dcterms:modified>
</cp:coreProperties>
</file>