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5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0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3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4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9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0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5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1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5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1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91B7-132E-46EA-B7D4-3398E2C51D5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1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7673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9278" y="3297959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tài</a:t>
            </a:r>
            <a:r>
              <a:rPr lang="en-US" sz="3200" dirty="0" smtClean="0"/>
              <a:t>: </a:t>
            </a:r>
            <a:r>
              <a:rPr lang="en-US" sz="3200" dirty="0" err="1" smtClean="0"/>
              <a:t>Truyện</a:t>
            </a:r>
            <a:r>
              <a:rPr lang="en-US" sz="3200" dirty="0" smtClean="0"/>
              <a:t> </a:t>
            </a:r>
            <a:r>
              <a:rPr lang="en-US" sz="3200" dirty="0" err="1" smtClean="0"/>
              <a:t>gà</a:t>
            </a:r>
            <a:r>
              <a:rPr lang="en-US" sz="3200" dirty="0" smtClean="0"/>
              <a:t> </a:t>
            </a:r>
            <a:r>
              <a:rPr lang="en-US" sz="3200" dirty="0" err="1" smtClean="0"/>
              <a:t>tơ</a:t>
            </a:r>
            <a:r>
              <a:rPr lang="en-US" sz="3200" dirty="0" smtClean="0"/>
              <a:t> </a:t>
            </a:r>
            <a:r>
              <a:rPr lang="en-US" sz="3200" dirty="0" err="1" smtClean="0"/>
              <a:t>đi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endParaRPr lang="en-US" sz="3200" dirty="0" smtClean="0"/>
          </a:p>
          <a:p>
            <a:r>
              <a:rPr lang="en-US" sz="3200" dirty="0" err="1" smtClean="0"/>
              <a:t>Lứa</a:t>
            </a:r>
            <a:r>
              <a:rPr lang="en-US" sz="3200" dirty="0" smtClean="0"/>
              <a:t> </a:t>
            </a:r>
            <a:r>
              <a:rPr lang="en-US" sz="3200" dirty="0" err="1" smtClean="0"/>
              <a:t>tuổi</a:t>
            </a:r>
            <a:r>
              <a:rPr lang="en-US" sz="3200" dirty="0" smtClean="0"/>
              <a:t>: 5-6 </a:t>
            </a:r>
            <a:r>
              <a:rPr lang="en-US" sz="3200" dirty="0" err="1" smtClean="0"/>
              <a:t>tuổi</a:t>
            </a:r>
            <a:endParaRPr lang="en-US" sz="3200" dirty="0" smtClean="0"/>
          </a:p>
          <a:p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: </a:t>
            </a:r>
            <a:r>
              <a:rPr lang="en-US" sz="3200" dirty="0" err="1" smtClean="0"/>
              <a:t>Lê</a:t>
            </a:r>
            <a:r>
              <a:rPr lang="en-US" sz="3200" dirty="0" smtClean="0"/>
              <a:t> </a:t>
            </a:r>
            <a:r>
              <a:rPr lang="en-US" sz="3200" dirty="0" err="1" smtClean="0"/>
              <a:t>Thị</a:t>
            </a:r>
            <a:r>
              <a:rPr lang="en-US" sz="3200" dirty="0" smtClean="0"/>
              <a:t> </a:t>
            </a:r>
            <a:r>
              <a:rPr lang="en-US" sz="3200" dirty="0" err="1" smtClean="0"/>
              <a:t>Ánh</a:t>
            </a:r>
            <a:r>
              <a:rPr lang="en-US" sz="3200" dirty="0" smtClean="0"/>
              <a:t> </a:t>
            </a:r>
            <a:r>
              <a:rPr lang="en-US" sz="3200" dirty="0" err="1" smtClean="0"/>
              <a:t>Ngọc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73993" y="1842817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Phát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triển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nhận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thức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78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20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400"/>
            <a:ext cx="9110133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35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88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6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23"/>
            <a:ext cx="9401464" cy="705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62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3472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18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42875"/>
            <a:ext cx="93726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1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3873"/>
            <a:ext cx="9202497" cy="690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22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29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15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9"/>
            <a:ext cx="92964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20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27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28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thoại-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10</cp:revision>
  <dcterms:created xsi:type="dcterms:W3CDTF">2018-11-06T08:55:27Z</dcterms:created>
  <dcterms:modified xsi:type="dcterms:W3CDTF">2023-12-28T03:36:33Z</dcterms:modified>
</cp:coreProperties>
</file>