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2" r:id="rId2"/>
    <p:sldId id="271" r:id="rId3"/>
    <p:sldId id="296" r:id="rId4"/>
    <p:sldId id="279" r:id="rId5"/>
    <p:sldId id="305" r:id="rId6"/>
    <p:sldId id="294" r:id="rId7"/>
    <p:sldId id="282" r:id="rId8"/>
    <p:sldId id="290" r:id="rId9"/>
    <p:sldId id="306" r:id="rId10"/>
    <p:sldId id="292" r:id="rId11"/>
    <p:sldId id="307" r:id="rId12"/>
    <p:sldId id="300" r:id="rId13"/>
    <p:sldId id="308" r:id="rId14"/>
    <p:sldId id="297" r:id="rId15"/>
    <p:sldId id="273" r:id="rId16"/>
    <p:sldId id="30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31BBF-8837-4E8B-80C5-4B4616207E7C}" type="datetimeFigureOut">
              <a:rPr lang="en-US" smtClean="0"/>
              <a:pPr/>
              <a:t>19/10/2022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F9370-2931-4B68-B3D9-6D69B6EC2B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45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ACF-8AC4-4BFD-8A7F-A485C51D1FCD}" type="datetimeFigureOut">
              <a:rPr lang="en-SG" smtClean="0"/>
              <a:pPr/>
              <a:t>19/10/2022</a:t>
            </a:fld>
            <a:endParaRPr lang="en-SG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E9ADF0-BCCD-4E7C-B2BE-33F3DC3E08CA}" type="slidenum">
              <a:rPr lang="en-SG" smtClean="0"/>
              <a:pPr/>
              <a:t>‹#›</a:t>
            </a:fld>
            <a:endParaRPr lang="en-SG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S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ACF-8AC4-4BFD-8A7F-A485C51D1FCD}" type="datetimeFigureOut">
              <a:rPr lang="en-SG" smtClean="0"/>
              <a:pPr/>
              <a:t>19/10/2022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ADF0-BCCD-4E7C-B2BE-33F3DC3E08CA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ACF-8AC4-4BFD-8A7F-A485C51D1FCD}" type="datetimeFigureOut">
              <a:rPr lang="en-SG" smtClean="0"/>
              <a:pPr/>
              <a:t>19/10/2022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ADF0-BCCD-4E7C-B2BE-33F3DC3E08CA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ACF-8AC4-4BFD-8A7F-A485C51D1FCD}" type="datetimeFigureOut">
              <a:rPr lang="en-SG" smtClean="0"/>
              <a:pPr/>
              <a:t>19/10/2022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ADF0-BCCD-4E7C-B2BE-33F3DC3E08CA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ACF-8AC4-4BFD-8A7F-A485C51D1FCD}" type="datetimeFigureOut">
              <a:rPr lang="en-SG" smtClean="0"/>
              <a:pPr/>
              <a:t>19/10/2022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ADF0-BCCD-4E7C-B2BE-33F3DC3E08CA}" type="slidenum">
              <a:rPr lang="en-SG" smtClean="0"/>
              <a:pPr/>
              <a:t>‹#›</a:t>
            </a:fld>
            <a:endParaRPr lang="en-SG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ACF-8AC4-4BFD-8A7F-A485C51D1FCD}" type="datetimeFigureOut">
              <a:rPr lang="en-SG" smtClean="0"/>
              <a:pPr/>
              <a:t>19/10/2022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ADF0-BCCD-4E7C-B2BE-33F3DC3E08CA}" type="slidenum">
              <a:rPr lang="en-SG" smtClean="0"/>
              <a:pPr/>
              <a:t>‹#›</a:t>
            </a:fld>
            <a:endParaRPr lang="en-S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ACF-8AC4-4BFD-8A7F-A485C51D1FCD}" type="datetimeFigureOut">
              <a:rPr lang="en-SG" smtClean="0"/>
              <a:pPr/>
              <a:t>19/10/2022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ADF0-BCCD-4E7C-B2BE-33F3DC3E08CA}" type="slidenum">
              <a:rPr lang="en-SG" smtClean="0"/>
              <a:pPr/>
              <a:t>‹#›</a:t>
            </a:fld>
            <a:endParaRPr lang="en-SG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ACF-8AC4-4BFD-8A7F-A485C51D1FCD}" type="datetimeFigureOut">
              <a:rPr lang="en-SG" smtClean="0"/>
              <a:pPr/>
              <a:t>19/10/2022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ADF0-BCCD-4E7C-B2BE-33F3DC3E08CA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ACF-8AC4-4BFD-8A7F-A485C51D1FCD}" type="datetimeFigureOut">
              <a:rPr lang="en-SG" smtClean="0"/>
              <a:pPr/>
              <a:t>19/10/2022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ADF0-BCCD-4E7C-B2BE-33F3DC3E08CA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ACF-8AC4-4BFD-8A7F-A485C51D1FCD}" type="datetimeFigureOut">
              <a:rPr lang="en-SG" smtClean="0"/>
              <a:pPr/>
              <a:t>19/10/2022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ADF0-BCCD-4E7C-B2BE-33F3DC3E08CA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ACF-8AC4-4BFD-8A7F-A485C51D1FCD}" type="datetimeFigureOut">
              <a:rPr lang="en-SG" smtClean="0"/>
              <a:pPr/>
              <a:t>19/10/2022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ADF0-BCCD-4E7C-B2BE-33F3DC3E08CA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64B9ACF-8AC4-4BFD-8A7F-A485C51D1FCD}" type="datetimeFigureOut">
              <a:rPr lang="en-SG" smtClean="0"/>
              <a:pPr/>
              <a:t>19/10/2022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3E9ADF0-BCCD-4E7C-B2BE-33F3DC3E08CA}" type="slidenum">
              <a:rPr lang="en-SG" smtClean="0"/>
              <a:pPr/>
              <a:t>‹#›</a:t>
            </a:fld>
            <a:endParaRPr lang="en-SG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ownloads\&#48157;&#51008;%20&#50500;&#52840;&#51012;%20&#50948;&#54620;%20&#55184;&#47553;&#51020;&#50501;%203&#49884;&#44036;%20&#127925;%20&#50500;&#52840;&#47749;&#49345;&#51020;&#50501;,%20&#50836;&#44032;&#51020;&#50501;,%20&#47749;&#49345;&#51020;&#50501;,%20&#49828;&#53944;&#47112;&#49828;&#54644;&#49548;&#51020;&#50501;%20(Lyla).mp4" TargetMode="Externa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10" Type="http://schemas.openxmlformats.org/officeDocument/2006/relationships/image" Target="../media/image10.jpeg"/><Relationship Id="rId4" Type="http://schemas.openxmlformats.org/officeDocument/2006/relationships/image" Target="../media/image4.emf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s_fr0205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738994" y="457200"/>
            <a:ext cx="18473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sz="25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40918" y="2133600"/>
            <a:ext cx="5343386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Lĩnh</a:t>
            </a:r>
            <a:r>
              <a:rPr lang="en-US" sz="2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5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vực</a:t>
            </a:r>
            <a:r>
              <a:rPr lang="en-US" sz="2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en-US" sz="25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Phát</a:t>
            </a:r>
            <a:r>
              <a:rPr lang="en-US" sz="2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5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triển</a:t>
            </a:r>
            <a:r>
              <a:rPr lang="en-US" sz="2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5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ngôn</a:t>
            </a:r>
            <a:r>
              <a:rPr lang="en-US" sz="2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5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ngữ</a:t>
            </a:r>
            <a:endParaRPr lang="en-US" sz="2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2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</a:t>
            </a:r>
          </a:p>
          <a:p>
            <a:pPr algn="ctr"/>
            <a:r>
              <a:rPr lang="en-US" sz="25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Đề</a:t>
            </a:r>
            <a:r>
              <a:rPr lang="en-US" sz="2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5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tài</a:t>
            </a:r>
            <a:r>
              <a:rPr lang="en-US" sz="2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en-US" sz="25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Truyện</a:t>
            </a:r>
            <a:r>
              <a:rPr lang="en-US" sz="2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5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chiếc</a:t>
            </a:r>
            <a:r>
              <a:rPr lang="en-US" sz="2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ô </a:t>
            </a:r>
            <a:r>
              <a:rPr lang="en-US" sz="25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của</a:t>
            </a:r>
            <a:r>
              <a:rPr lang="en-US" sz="2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5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thỏ</a:t>
            </a:r>
            <a:r>
              <a:rPr lang="en-US" sz="2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5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trắng</a:t>
            </a:r>
            <a:endParaRPr lang="en-US" sz="2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2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5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GV: Cù Thị Thu Thủy </a:t>
            </a:r>
            <a:endParaRPr lang="en-US" sz="2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wers_fr0205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250420" y="970002"/>
            <a:ext cx="7101624" cy="27853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sz="3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3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3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25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Trên</a:t>
            </a:r>
            <a:r>
              <a:rPr lang="en-US" sz="25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đường</a:t>
            </a:r>
            <a:r>
              <a:rPr lang="en-US" sz="25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đi</a:t>
            </a:r>
            <a:r>
              <a:rPr lang="en-US" sz="25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Thỏ</a:t>
            </a:r>
            <a:r>
              <a:rPr lang="en-US" sz="25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trắng</a:t>
            </a:r>
            <a:r>
              <a:rPr lang="en-US" sz="25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đã</a:t>
            </a:r>
            <a:r>
              <a:rPr lang="en-US" sz="25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gặp</a:t>
            </a:r>
            <a:r>
              <a:rPr lang="en-US" sz="25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ai</a:t>
            </a:r>
            <a:r>
              <a:rPr lang="en-US" sz="25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</a:p>
          <a:p>
            <a:pPr algn="ctr"/>
            <a:endParaRPr lang="en-US" sz="3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3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8596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DC04C9-464D-1AC1-6E75-D7CD1B4E6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10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wers_fr0205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57260" y="970002"/>
            <a:ext cx="7487947" cy="27853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sz="3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3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3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25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Tiếp</a:t>
            </a:r>
            <a:r>
              <a:rPr lang="en-US" sz="25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theo</a:t>
            </a:r>
            <a:r>
              <a:rPr lang="en-US" sz="25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Thỏ</a:t>
            </a:r>
            <a:r>
              <a:rPr lang="en-US" sz="25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trắng</a:t>
            </a:r>
            <a:r>
              <a:rPr lang="en-US" sz="25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và</a:t>
            </a:r>
            <a:r>
              <a:rPr lang="en-US" sz="25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gà</a:t>
            </a:r>
            <a:r>
              <a:rPr lang="en-US" sz="25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con </a:t>
            </a:r>
            <a:r>
              <a:rPr lang="en-US" sz="25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gặp</a:t>
            </a:r>
            <a:r>
              <a:rPr lang="en-US" sz="25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ai</a:t>
            </a:r>
            <a:r>
              <a:rPr lang="en-US" sz="25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</a:p>
          <a:p>
            <a:pPr algn="ctr"/>
            <a:endParaRPr lang="en-US" sz="3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3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696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0122D4-4992-B2CC-B387-055A70BFC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"/>
            <a:ext cx="9144000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02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wers_fr0205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970002"/>
            <a:ext cx="89916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sz="3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3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vi-VN" sz="2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TRONG CÂU CHUYỆN CHIẾC Ô CỦA THỎ TRẮNG CON THÍCH NHẤT NHÂN VẬT NÀO? VÌ SAO?</a:t>
            </a:r>
            <a:endParaRPr lang="en-US" sz="2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2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3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4543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914400"/>
            <a:ext cx="3429000" cy="4648200"/>
          </a:xfrm>
        </p:spPr>
        <p:txBody>
          <a:bodyPr/>
          <a:lstStyle/>
          <a:p>
            <a:r>
              <a:rPr lang="en-US" sz="2400" dirty="0" err="1"/>
              <a:t>Giáo</a:t>
            </a:r>
            <a:r>
              <a:rPr lang="en-US" sz="2400" dirty="0"/>
              <a:t> </a:t>
            </a:r>
            <a:r>
              <a:rPr lang="en-US" sz="2400" dirty="0" err="1"/>
              <a:t>dục</a:t>
            </a:r>
            <a:r>
              <a:rPr lang="en-US" sz="2400" dirty="0"/>
              <a:t>:</a:t>
            </a:r>
            <a:r>
              <a:rPr lang="vi-VN" sz="2400" dirty="0"/>
              <a:t> </a:t>
            </a:r>
            <a:r>
              <a:rPr lang="en-US" sz="2400" dirty="0" err="1"/>
              <a:t>giáo</a:t>
            </a:r>
            <a:r>
              <a:rPr lang="en-US" sz="2400" dirty="0"/>
              <a:t> </a:t>
            </a:r>
            <a:r>
              <a:rPr lang="en-US" sz="2400" dirty="0" err="1"/>
              <a:t>dục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ngoài</a:t>
            </a:r>
            <a:r>
              <a:rPr lang="en-US" sz="2400" dirty="0"/>
              <a:t> </a:t>
            </a:r>
            <a:r>
              <a:rPr lang="en-US" sz="2400" dirty="0" err="1"/>
              <a:t>trời</a:t>
            </a:r>
            <a:r>
              <a:rPr lang="en-US" sz="2400" dirty="0"/>
              <a:t> </a:t>
            </a:r>
            <a:r>
              <a:rPr lang="en-US" sz="2400" dirty="0" err="1"/>
              <a:t>mưa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mũ,che</a:t>
            </a:r>
            <a:r>
              <a:rPr lang="en-US" sz="2400" dirty="0"/>
              <a:t> </a:t>
            </a:r>
            <a:r>
              <a:rPr lang="en-US" sz="2400" dirty="0" err="1"/>
              <a:t>ô,mặc</a:t>
            </a:r>
            <a:r>
              <a:rPr lang="en-US" sz="2400" dirty="0"/>
              <a:t> </a:t>
            </a:r>
            <a:r>
              <a:rPr lang="en-US" sz="2400" dirty="0" err="1"/>
              <a:t>áo</a:t>
            </a:r>
            <a:r>
              <a:rPr lang="en-US" sz="2400" dirty="0"/>
              <a:t> </a:t>
            </a:r>
            <a:r>
              <a:rPr lang="en-US" sz="2400" dirty="0" err="1"/>
              <a:t>mưa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chia </a:t>
            </a:r>
            <a:r>
              <a:rPr lang="en-US" sz="2400" dirty="0" err="1"/>
              <a:t>sẻ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giúp</a:t>
            </a:r>
            <a:r>
              <a:rPr lang="en-US" sz="2400" dirty="0"/>
              <a:t> </a:t>
            </a:r>
            <a:r>
              <a:rPr lang="en-US" sz="2400" dirty="0" err="1"/>
              <a:t>đỡ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. 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4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3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762000"/>
            <a:ext cx="338109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34629" y="1371600"/>
            <a:ext cx="72747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Vở</a:t>
            </a:r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kịch:Chiếc</a:t>
            </a:r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ô </a:t>
            </a:r>
            <a:r>
              <a:rPr lang="en-US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của</a:t>
            </a:r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thỏ</a:t>
            </a:r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trắng</a:t>
            </a:r>
            <a:endParaRPr 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997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655" y="264319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8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048000"/>
            <a:ext cx="19939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9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0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3811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3529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2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69437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3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6988" y="2286000"/>
            <a:ext cx="7508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4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18525" y="762000"/>
            <a:ext cx="9874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5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82050" y="365760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6" descr="Picture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357891">
            <a:off x="8001000" y="0"/>
            <a:ext cx="8572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7" descr="Picture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38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8" descr="Picture7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091653">
            <a:off x="941388" y="1987550"/>
            <a:ext cx="7381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9" descr="Picture7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091653">
            <a:off x="914400" y="3048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20" descr="Picture7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091653">
            <a:off x="381000" y="3505200"/>
            <a:ext cx="1066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21" descr="Picture7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091653">
            <a:off x="7391400" y="2514600"/>
            <a:ext cx="9144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22" descr="Picture7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091653">
            <a:off x="8077200" y="3810000"/>
            <a:ext cx="1066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23" descr="Picture7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091653">
            <a:off x="7467600" y="533400"/>
            <a:ext cx="76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24" descr="Picture7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091653">
            <a:off x="3505200" y="457200"/>
            <a:ext cx="6096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22" descr="huou sao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3400" y="3457575"/>
            <a:ext cx="1976438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Picture 23" descr="huou sao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7620000" y="3457575"/>
            <a:ext cx="1833563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4" name="WordArt 27"/>
          <p:cNvSpPr>
            <a:spLocks noChangeArrowheads="1" noChangeShapeType="1" noTextEdit="1"/>
          </p:cNvSpPr>
          <p:nvPr/>
        </p:nvSpPr>
        <p:spPr bwMode="auto">
          <a:xfrm>
            <a:off x="2133600" y="1066800"/>
            <a:ext cx="50292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vi-VN" sz="3600" b="1" kern="1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Ổn định tổ chức:</a:t>
            </a:r>
            <a:endParaRPr lang="en-US" sz="3600" b="1" kern="10">
              <a:ln w="19050">
                <a:solidFill>
                  <a:schemeClr val="accent2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95" name="WordArt 28"/>
          <p:cNvSpPr>
            <a:spLocks noChangeArrowheads="1" noChangeShapeType="1" noTextEdit="1"/>
          </p:cNvSpPr>
          <p:nvPr/>
        </p:nvSpPr>
        <p:spPr bwMode="auto">
          <a:xfrm>
            <a:off x="1828800" y="3168650"/>
            <a:ext cx="6248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Cho trẻ chơi trò chơi “ Con thỏ"</a:t>
            </a:r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4" name="밝은 아침을 위한 힐링음악 3시간 🎵 아침명상음악, 요가음악, 명상음악, 스트레스해소음악 (Lyla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0"/>
          <a:stretch>
            <a:fillRect/>
          </a:stretch>
        </p:blipFill>
        <p:spPr>
          <a:xfrm>
            <a:off x="35814000" y="4419600"/>
            <a:ext cx="18288000" cy="30480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491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wers_fr0205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413123" y="2485072"/>
            <a:ext cx="6776214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Đàm</a:t>
            </a:r>
            <a:r>
              <a:rPr lang="en-US" sz="3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0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thoại</a:t>
            </a:r>
            <a:r>
              <a:rPr lang="en-US" sz="3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0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trích</a:t>
            </a:r>
            <a:r>
              <a:rPr lang="en-US" sz="3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0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dẫn</a:t>
            </a:r>
            <a:r>
              <a:rPr lang="en-US" sz="3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0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truyện</a:t>
            </a:r>
            <a:endParaRPr lang="en-US" sz="3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3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30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3007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wers_fr0205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93563" y="1799272"/>
            <a:ext cx="801533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sz="3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3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2500" b="1" cap="all" spc="0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Trong</a:t>
            </a:r>
            <a:r>
              <a:rPr lang="en-US" sz="25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spc="0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truyện</a:t>
            </a:r>
            <a:r>
              <a:rPr lang="en-US" sz="25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spc="0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có</a:t>
            </a:r>
            <a:r>
              <a:rPr lang="en-US" sz="25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spc="0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những</a:t>
            </a:r>
            <a:r>
              <a:rPr lang="en-US" sz="25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spc="0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nhân</a:t>
            </a:r>
            <a:r>
              <a:rPr lang="en-US" sz="25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spc="0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vật</a:t>
            </a:r>
            <a:r>
              <a:rPr lang="en-US" sz="25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spc="0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nào</a:t>
            </a:r>
            <a:r>
              <a:rPr lang="en-US" sz="25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0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?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DFBF3E-D48B-4E67-3896-1394B52E9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64"/>
            <a:ext cx="9144000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56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wers_fr0205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72105" y="2543413"/>
            <a:ext cx="4458272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5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Thỏ</a:t>
            </a:r>
            <a:r>
              <a:rPr lang="en-US" sz="25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trắng</a:t>
            </a:r>
            <a:r>
              <a:rPr lang="en-US" sz="25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đã</a:t>
            </a:r>
            <a:r>
              <a:rPr lang="en-US" sz="25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đi</a:t>
            </a:r>
            <a:r>
              <a:rPr lang="en-US" sz="25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đâu</a:t>
            </a:r>
            <a:r>
              <a:rPr lang="en-US" sz="25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? </a:t>
            </a:r>
          </a:p>
          <a:p>
            <a:pPr algn="ctr"/>
            <a:endParaRPr lang="en-US" sz="3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3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3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25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3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3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1509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iếc ô của thỏ con (1) (online-video-cutter.com) (2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"/>
            <a:ext cx="9143999" cy="670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wers_fr0205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38636" y="970002"/>
            <a:ext cx="7725192" cy="32470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/>
            <a:endParaRPr lang="en-US" sz="3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3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3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25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Khi</a:t>
            </a:r>
            <a:r>
              <a:rPr lang="en-US" sz="25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gặp</a:t>
            </a:r>
            <a:r>
              <a:rPr lang="en-US" sz="25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trời</a:t>
            </a:r>
            <a:r>
              <a:rPr lang="en-US" sz="25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mưa</a:t>
            </a:r>
            <a:r>
              <a:rPr lang="en-US" sz="25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thỏ</a:t>
            </a:r>
            <a:r>
              <a:rPr lang="en-US" sz="25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trắng</a:t>
            </a:r>
            <a:r>
              <a:rPr lang="en-US" sz="25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đã</a:t>
            </a:r>
            <a:r>
              <a:rPr lang="en-US" sz="25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làm</a:t>
            </a:r>
            <a:r>
              <a:rPr lang="en-US" sz="25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5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gì</a:t>
            </a:r>
            <a:r>
              <a:rPr lang="en-US" sz="25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?</a:t>
            </a:r>
          </a:p>
          <a:p>
            <a:pPr algn="ctr"/>
            <a:endParaRPr lang="en-US" sz="3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3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5333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9C9F84-E715-B246-49F8-22E529B04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9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9027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767</TotalTime>
  <Words>150</Words>
  <Application>Microsoft Office PowerPoint</Application>
  <PresentationFormat>On-screen Show (4:3)</PresentationFormat>
  <Paragraphs>37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Courier New</vt:lpstr>
      <vt:lpstr>Palatino Linotype</vt:lpstr>
      <vt:lpstr>Times New Roman</vt:lpstr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Giáo dục: giáo dục trẻ khi đi ngoài trời mưa phải biết đội mũ,che ô,mặc áo mưa và khi chơi với bạn biết chia sẻ và giúp đỡ bạn. 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QUACHBUIQUOCCUONG</dc:creator>
  <cp:lastModifiedBy>Admin</cp:lastModifiedBy>
  <cp:revision>52</cp:revision>
  <dcterms:created xsi:type="dcterms:W3CDTF">2018-10-15T15:59:49Z</dcterms:created>
  <dcterms:modified xsi:type="dcterms:W3CDTF">2022-10-19T09:37:27Z</dcterms:modified>
</cp:coreProperties>
</file>