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4" r:id="rId3"/>
    <p:sldId id="262" r:id="rId4"/>
    <p:sldId id="263" r:id="rId5"/>
    <p:sldId id="260" r:id="rId6"/>
    <p:sldId id="261" r:id="rId7"/>
    <p:sldId id="266" r:id="rId8"/>
    <p:sldId id="270" r:id="rId9"/>
    <p:sldId id="269" r:id="rId10"/>
    <p:sldId id="267" r:id="rId11"/>
    <p:sldId id="268" r:id="rId12"/>
    <p:sldId id="271" r:id="rId13"/>
    <p:sldId id="272" r:id="rId14"/>
    <p:sldId id="273" r:id="rId15"/>
    <p:sldId id="27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20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8879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4545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123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65052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9537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64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19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91741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7534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2127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12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34ECAB-4F1B-46BB-B44B-776717BAFABA}" type="datetimeFigureOut">
              <a:rPr lang="en-US" smtClean="0"/>
              <a:t>3/10/2024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2DCADC-8052-4868-B78B-D3EE3C0BC10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007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5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91093"/>
            <a:ext cx="10515600" cy="438587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6600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endParaRPr lang="en-US" sz="6600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4-5 </a:t>
            </a:r>
            <a:r>
              <a:rPr lang="en-US" sz="48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9393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03077" y="2401314"/>
            <a:ext cx="5986020" cy="1718199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Gậy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8638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7405" y="2554665"/>
            <a:ext cx="6381946" cy="1643554"/>
          </a:xfrm>
          <a:blipFill>
            <a:blip r:embed="rId3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dang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30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>
            <a:spLocks noGrp="1"/>
          </p:cNvSpPr>
          <p:nvPr>
            <p:ph type="title"/>
          </p:nvPr>
        </p:nvSpPr>
        <p:spPr>
          <a:xfrm>
            <a:off x="2960017" y="883599"/>
            <a:ext cx="5335572" cy="4074899"/>
          </a:xfrm>
          <a:blipFill>
            <a:blip r:embed="rId3"/>
            <a:tile tx="0" ty="0" sx="100000" sy="100000" flip="none" algn="tl"/>
          </a:blipFill>
        </p:spPr>
        <p:txBody>
          <a:bodyPr>
            <a:normAutofit/>
          </a:bodyPr>
          <a:lstStyle/>
          <a:p>
            <a:r>
              <a:rPr lang="vi-VN" dirty="0" smtClean="0"/>
              <a:t>Gậy chỉ bốn phương</a:t>
            </a:r>
            <a:br>
              <a:rPr lang="vi-VN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 smtClean="0"/>
              <a:t>gười </a:t>
            </a:r>
            <a:r>
              <a:rPr lang="vi-VN" dirty="0" smtClean="0"/>
              <a:t>người đi đúng</a:t>
            </a:r>
            <a:br>
              <a:rPr lang="vi-VN" dirty="0" smtClean="0"/>
            </a:br>
            <a:r>
              <a:rPr lang="vi-VN" dirty="0" smtClean="0"/>
              <a:t>Gậy đưa thẳng đứng</a:t>
            </a:r>
            <a:br>
              <a:rPr lang="vi-VN" dirty="0" smtClean="0"/>
            </a:b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vi-VN" dirty="0" smtClean="0"/>
              <a:t>ọi </a:t>
            </a:r>
            <a:r>
              <a:rPr lang="vi-VN" dirty="0" smtClean="0"/>
              <a:t>hướng đứng ngay</a:t>
            </a:r>
            <a:br>
              <a:rPr lang="vi-VN" dirty="0" smtClean="0"/>
            </a:br>
            <a:r>
              <a:rPr lang="vi-VN" dirty="0" smtClean="0"/>
              <a:t>Khi chú dang tay</a:t>
            </a:r>
            <a:br>
              <a:rPr lang="vi-VN" dirty="0" smtClean="0"/>
            </a:br>
            <a:r>
              <a:rPr lang="vi-VN" dirty="0" smtClean="0"/>
              <a:t>Hai chiều xuôi ngược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09554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4478" y="1451728"/>
            <a:ext cx="6381947" cy="3148553"/>
          </a:xfrm>
        </p:spPr>
        <p:txBody>
          <a:bodyPr>
            <a:noAutofit/>
          </a:bodyPr>
          <a:lstStyle/>
          <a:p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5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5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03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015033" y="1168924"/>
            <a:ext cx="5147821" cy="2441542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Phía sau, phía trước</a:t>
            </a:r>
            <a:br>
              <a:rPr lang="vi-VN" dirty="0" smtClean="0"/>
            </a:br>
            <a:r>
              <a:rPr lang="vi-VN" dirty="0" smtClean="0"/>
              <a:t>Đừng ngại chờ lâu</a:t>
            </a:r>
            <a:br>
              <a:rPr lang="vi-VN" dirty="0" smtClean="0"/>
            </a:br>
            <a:r>
              <a:rPr lang="vi-VN" dirty="0" smtClean="0"/>
              <a:t>Mọi người nhắc nhau</a:t>
            </a:r>
            <a:br>
              <a:rPr lang="vi-VN" dirty="0" smtClean="0"/>
            </a:br>
            <a:r>
              <a:rPr lang="vi-VN" dirty="0" smtClean="0"/>
              <a:t>Đợi tay chú chỉ</a:t>
            </a:r>
            <a:endParaRPr lang="en-US" dirty="0"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3353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4"/>
          <p:cNvSpPr/>
          <p:nvPr/>
        </p:nvSpPr>
        <p:spPr>
          <a:xfrm>
            <a:off x="3949830" y="631597"/>
            <a:ext cx="5731497" cy="340307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hẹn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gặp</a:t>
            </a: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3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11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ARAOKE EM ĐI QUA NGÃ TƯ ĐƯỜNG PHỐ BEAT CHUẨN CÓ GIAI ĐIỆU NHẠC BEAT MẦM NON - VTT VLO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1814" y="3044858"/>
            <a:ext cx="638928" cy="43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pPr algn="ctr"/>
            <a:r>
              <a:rPr lang="vi-VN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Bài thơ: Chú cảnh sát giao thông</a:t>
            </a:r>
            <a:endParaRPr lang="en-US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36" y="1244338"/>
            <a:ext cx="5907464" cy="5071621"/>
          </a:xfrm>
        </p:spPr>
      </p:pic>
      <p:sp>
        <p:nvSpPr>
          <p:cNvPr id="5" name="Rectangle 4"/>
          <p:cNvSpPr/>
          <p:nvPr/>
        </p:nvSpPr>
        <p:spPr>
          <a:xfrm>
            <a:off x="6405970" y="1769597"/>
            <a:ext cx="5503173" cy="34163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pi</a:t>
            </a: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63262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180445" y="2713831"/>
            <a:ext cx="4803008" cy="1325563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Gậy chỉ bốn phương</a:t>
            </a:r>
            <a:br>
              <a:rPr lang="vi-VN" dirty="0" smtClean="0"/>
            </a:br>
            <a:r>
              <a:rPr lang="vi-VN" dirty="0" smtClean="0"/>
              <a:t>người người đi đúng</a:t>
            </a:r>
            <a:br>
              <a:rPr lang="vi-VN" dirty="0" smtClean="0"/>
            </a:br>
            <a:r>
              <a:rPr lang="vi-VN" dirty="0" smtClean="0"/>
              <a:t>Gậy đưa thẳng đứng</a:t>
            </a:r>
            <a:br>
              <a:rPr lang="vi-VN" dirty="0" smtClean="0"/>
            </a:br>
            <a:r>
              <a:rPr lang="vi-VN" dirty="0" smtClean="0"/>
              <a:t>mọi hướng đứng ngay</a:t>
            </a:r>
            <a:br>
              <a:rPr lang="vi-VN" dirty="0" smtClean="0"/>
            </a:br>
            <a:r>
              <a:rPr lang="vi-VN" dirty="0" smtClean="0"/>
              <a:t>Khi chú dang tay</a:t>
            </a:r>
            <a:br>
              <a:rPr lang="vi-VN" dirty="0" smtClean="0"/>
            </a:br>
            <a:r>
              <a:rPr lang="vi-VN" dirty="0" smtClean="0"/>
              <a:t>Hai chiều xuôi ngược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88988"/>
            <a:ext cx="6667500" cy="5175250"/>
          </a:xfrm>
        </p:spPr>
      </p:pic>
    </p:spTree>
    <p:extLst>
      <p:ext uri="{BB962C8B-B14F-4D97-AF65-F5344CB8AC3E}">
        <p14:creationId xmlns:p14="http://schemas.microsoft.com/office/powerpoint/2010/main" val="4952729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97240" y="922437"/>
            <a:ext cx="4712368" cy="2922723"/>
          </a:xfrm>
        </p:spPr>
        <p:txBody>
          <a:bodyPr>
            <a:normAutofit fontScale="90000"/>
          </a:bodyPr>
          <a:lstStyle/>
          <a:p>
            <a:r>
              <a:rPr lang="vi-VN" dirty="0" smtClean="0"/>
              <a:t>Phía sau, phía trước</a:t>
            </a:r>
            <a:br>
              <a:rPr lang="vi-VN" dirty="0" smtClean="0"/>
            </a:br>
            <a:r>
              <a:rPr lang="vi-VN" dirty="0" smtClean="0"/>
              <a:t>Đừng ngại chờ lâu</a:t>
            </a:r>
            <a:br>
              <a:rPr lang="vi-VN" dirty="0" smtClean="0"/>
            </a:br>
            <a:r>
              <a:rPr lang="vi-VN" dirty="0" smtClean="0"/>
              <a:t>Mọi người nhắc nhau</a:t>
            </a:r>
            <a:br>
              <a:rPr lang="vi-VN" dirty="0" smtClean="0"/>
            </a:br>
            <a:r>
              <a:rPr lang="vi-VN" dirty="0" smtClean="0"/>
              <a:t>Đợi tay chú chỉ</a:t>
            </a:r>
            <a:endParaRPr lang="en-US" dirty="0"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75" y="424205"/>
            <a:ext cx="6769339" cy="6070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235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40057" y="1142157"/>
            <a:ext cx="634026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>
                <a:solidFill>
                  <a:srgbClr val="FF0000"/>
                </a:solidFill>
              </a:rPr>
              <a:t> </a:t>
            </a:r>
            <a:r>
              <a:rPr lang="vi-VN" sz="6000" dirty="0">
                <a:solidFill>
                  <a:srgbClr val="FF0000"/>
                </a:solidFill>
                <a:latin typeface="+mj-lt"/>
              </a:rPr>
              <a:t>Chú cảnh sát giao thông  được miêu tả như thế nào?</a:t>
            </a:r>
            <a:endParaRPr lang="en-US" sz="60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744788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156334" y="2103691"/>
            <a:ext cx="8166018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50854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70539" y="685514"/>
            <a:ext cx="5503173" cy="341632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none">
            <a:spAutoFit/>
          </a:bodyPr>
          <a:lstStyle/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pi</a:t>
            </a: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găng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endParaRPr lang="en-US" sz="5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5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5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53205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291475" y="972474"/>
            <a:ext cx="6102285" cy="2308324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sát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khiển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giao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thông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cái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gì</a:t>
            </a:r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nhỉ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188113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157</Words>
  <Application>Microsoft Office PowerPoint</Application>
  <PresentationFormat>Widescreen</PresentationFormat>
  <Paragraphs>23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Calibri Light</vt:lpstr>
      <vt:lpstr>Gill Sans MT</vt:lpstr>
      <vt:lpstr>Times New Roman</vt:lpstr>
      <vt:lpstr>Office Theme</vt:lpstr>
      <vt:lpstr>  Hoạt động: văn học</vt:lpstr>
      <vt:lpstr>PowerPoint Presentation</vt:lpstr>
      <vt:lpstr>Bài thơ: Chú cảnh sát giao thông</vt:lpstr>
      <vt:lpstr>Gậy chỉ bốn phương người người đi đúng Gậy đưa thẳng đứng mọi hướng đứng ngay Khi chú dang tay Hai chiều xuôi ngược</vt:lpstr>
      <vt:lpstr>Phía sau, phía trước Đừng ngại chờ lâu Mọi người nhắc nhau Đợi tay chú chỉ</vt:lpstr>
      <vt:lpstr>PowerPoint Presentation</vt:lpstr>
      <vt:lpstr>PowerPoint Presentation</vt:lpstr>
      <vt:lpstr>PowerPoint Presentation</vt:lpstr>
      <vt:lpstr>PowerPoint Presentation</vt:lpstr>
      <vt:lpstr>Gậy đưa thẳng thì mọi người như thế nào?</vt:lpstr>
      <vt:lpstr>Khi chú dang tay thì mọi người như thế nào? </vt:lpstr>
      <vt:lpstr>Gậy chỉ bốn phương Người người đi đúng Gậy đưa thẳng đứng Mọi hướng đứng ngay Khi chú dang tay Hai chiều xuôi ngược</vt:lpstr>
      <vt:lpstr>Mọi người có làm theo hướng dẫn của chú cảnh sát không? </vt:lpstr>
      <vt:lpstr>Phía sau, phía trước Đừng ngại chờ lâu Mọi người nhắc nhau Đợi tay chú chỉ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Hoạt động: văn học</dc:title>
  <dc:creator>Cuc</dc:creator>
  <cp:lastModifiedBy>Cuc</cp:lastModifiedBy>
  <cp:revision>10</cp:revision>
  <dcterms:created xsi:type="dcterms:W3CDTF">2024-03-10T03:54:46Z</dcterms:created>
  <dcterms:modified xsi:type="dcterms:W3CDTF">2024-03-10T08:15:48Z</dcterms:modified>
</cp:coreProperties>
</file>