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12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2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81200" y="2133601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3124201" y="1847850"/>
            <a:ext cx="5524500" cy="10477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TOÁN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267200" y="1981201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286000" y="2590801"/>
            <a:ext cx="76962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sáng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trưa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chiều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tối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Lứa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   : 4-5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Giáo viên thực </a:t>
            </a:r>
            <a:r>
              <a:rPr lang="en-US" sz="2400" b="1" dirty="0" err="1">
                <a:solidFill>
                  <a:srgbClr val="FF0000"/>
                </a:solidFill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Bích</a:t>
            </a:r>
            <a:r>
              <a:rPr lang="en-US" sz="2400" b="1" smtClean="0">
                <a:solidFill>
                  <a:srgbClr val="FF0000"/>
                </a:solidFill>
              </a:rPr>
              <a:t> Lan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8187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52" y="0"/>
            <a:ext cx="91398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4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3429002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4648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331" y="0"/>
            <a:ext cx="919967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1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7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524002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chân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thành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cảm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ơn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đã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đến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dự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buổi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học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ngày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hôm</a:t>
            </a:r>
            <a:r>
              <a:rPr lang="en-US" sz="4400" b="1" i="1" dirty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chúc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sức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khỏe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dồi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dào</a:t>
            </a:r>
            <a:r>
              <a:rPr lang="en-US" sz="4400" b="1" i="1" dirty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14701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57401" y="-533397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29400" y="-685797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393</Words>
  <Application>Microsoft Office PowerPoint</Application>
  <PresentationFormat>Widescreen</PresentationFormat>
  <Paragraphs>128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.VnArial Narrow</vt:lpstr>
      <vt:lpstr>Arial</vt:lpstr>
      <vt:lpstr>Calibri</vt:lpstr>
      <vt:lpstr>Calibri Light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Windows User</cp:lastModifiedBy>
  <cp:revision>2</cp:revision>
  <dcterms:created xsi:type="dcterms:W3CDTF">2024-04-04T16:18:03Z</dcterms:created>
  <dcterms:modified xsi:type="dcterms:W3CDTF">2024-09-18T05:49:01Z</dcterms:modified>
</cp:coreProperties>
</file>