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sldIdLst>
    <p:sldId id="268" r:id="rId4"/>
    <p:sldId id="269" r:id="rId5"/>
    <p:sldId id="267" r:id="rId6"/>
    <p:sldId id="257" r:id="rId7"/>
    <p:sldId id="258" r:id="rId8"/>
    <p:sldId id="259" r:id="rId9"/>
    <p:sldId id="260" r:id="rId10"/>
    <p:sldId id="261" r:id="rId11"/>
    <p:sldId id="264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19B86-AD6E-4629-90A9-85741B6880CE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E96EF-AF16-4AFD-8BE7-666B275CA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EC614A-DDBC-4C8B-8D23-2804CC4311C1}" type="slidenum">
              <a:rPr lang="en-US">
                <a:solidFill>
                  <a:prstClr val="black"/>
                </a:solidFill>
              </a:r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4CB70-00F5-4E78-BEA0-30512057BA42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4A98D-42F5-4D86-AA79-A6A6A38BF2F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2B78-A6F2-4BAD-B6D5-B9EB1B6C1040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4521-7FFB-4EC6-8E8F-A1A85C1F11B1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7205C-B6C9-4C12-8A35-D8C9F50EDAC5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796D9-A3FD-483A-BEFB-7A13F03F246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EFE81-93E1-4DAE-A52B-26AE78E96D98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56E0-8621-4F2C-860A-36968853805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F000-7BD5-45E9-9E31-B707B11250AA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38EEC-7AC9-4D4A-AD41-2CA5D6C1BA2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597F-C46D-4D52-8D4F-0C4A7422DE86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7700-0B49-43D1-B578-0318CA74C4BD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9/18/2024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DFD278-BBE9-4E9D-86B1-440900B5B43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t&#7893;ng%20h&#7907;p\Nh&#7841;c%20Dung\5\&#272;ang%20C&#7853;p%20Nh&#7853;t%20&#8211;%20Ch&#224;o%20Ng&#224;y%20M&#7899;i%20(1).mp3" TargetMode="External"/><Relationship Id="rId1" Type="http://schemas.microsoft.com/office/2007/relationships/media" Target="file:///C:\Users\Administrator\Desktop\t&#7893;ng%20h&#7907;p\Nh&#7841;c%20Dung\5\&#272;ang%20C&#7853;p%20Nh&#7853;t%20&#8211;%20Ch&#224;o%20Ng&#224;y%20M&#7899;i%20(1)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0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11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577" y="3428071"/>
            <a:ext cx="7812360" cy="2107506"/>
          </a:xfrm>
        </p:spPr>
        <p:txBody>
          <a:bodyPr rtlCol="0">
            <a:normAutofit fontScale="95000"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endParaRPr lang="en-US" dirty="0">
              <a:latin typeface="Times New Roman" panose="02020603050405020304"/>
            </a:endParaRP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4-5 tuổi</a:t>
            </a:r>
            <a:endParaRPr lang="en-US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Quỳnh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</a:t>
            </a:r>
            <a:endParaRPr lang="vi-VN" alt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068373" y="2852103"/>
            <a:ext cx="6912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ĐỘNG LÀM QUEN VỚI TOÁN</a:t>
            </a: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307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333" y="-26608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1484784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0" y="1600200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19" descr="ANd9GcT5X6s8BcihpkBCzFwFrPYUor4LhvLtcFX99cI-U9vmv9pjWWXJj0VX2Q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7" name="AutoShape 21" descr="ANd9GcTw_lTwuoK1RZV1g3L-tSNdCo39Rwn1z__2wKmBBKeVTpF51V59V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8" name="AutoShape 23" descr="Hinh+nen+Phong+canh+Hoa+Buom+02+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8"/>
          <p:cNvSpPr>
            <a:spLocks noChangeArrowheads="1"/>
          </p:cNvSpPr>
          <p:nvPr/>
        </p:nvSpPr>
        <p:spPr bwMode="auto">
          <a:xfrm>
            <a:off x="1447800" y="24384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3081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38638" y="485775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8558" y="20782"/>
            <a:ext cx="8857937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I. Mục đích – yêu cầu: 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1. Kiến thức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sắp xếp quy tắc theo trình tự của các đối tượng theo đúng chu kỳ 1 quyển vở 1 cái cặp 1 quả bóng.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cách chơi trò chơi.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Kỹ năng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xếp xen kẽ theo quy tắc (1-1-1).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nghi nhớ có chủ đích ở trẻ. 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3. Thái độ: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Trẻ 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hứng thú học, biết giữ gìn đồ dùng cá nhân</a:t>
            </a: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</a:p>
          <a:p>
            <a:r>
              <a:rPr lang="de-DE" b="1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II. Chuẩn bị.</a:t>
            </a: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1. Đồ dùng của cô: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giảng điện tử.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Một số đồ dùng để xung quanh lớp.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hát: Chào ngày mới.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Máy tính, Que chỉ, loa.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- 2 bảng.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Đồ dùng của trẻ: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-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3 vở, 3 cặp, 3 bóng, bảng giấy.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Voi, hổ, chó.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Đám mây, ông mặt trời, ô.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Times New Roman" panose="02020603050405020304"/>
              </a:rPr>
              <a:t>- 1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rổ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Hổ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mèo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cá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endParaRPr lang="en-US" sz="1600" b="1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5" name="Đang Cập Nhật – Chào Ngày Mới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19600" y="2000240"/>
            <a:ext cx="1581160" cy="1581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19672" y="61847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571744"/>
            <a:ext cx="1101788" cy="1071570"/>
          </a:xfrm>
          <a:prstGeom prst="rect">
            <a:avLst/>
          </a:prstGeom>
        </p:spPr>
      </p:pic>
      <p:pic>
        <p:nvPicPr>
          <p:cNvPr id="13" name="Picture 12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929322" y="2571744"/>
            <a:ext cx="1214446" cy="1005059"/>
          </a:xfrm>
          <a:prstGeom prst="rect">
            <a:avLst/>
          </a:prstGeom>
        </p:spPr>
      </p:pic>
      <p:pic>
        <p:nvPicPr>
          <p:cNvPr id="14" name="Picture 13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500306"/>
            <a:ext cx="1101788" cy="1071570"/>
          </a:xfrm>
          <a:prstGeom prst="rect">
            <a:avLst/>
          </a:prstGeom>
        </p:spPr>
      </p:pic>
      <p:pic>
        <p:nvPicPr>
          <p:cNvPr id="15" name="Picture 14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71472" y="2714620"/>
            <a:ext cx="1214446" cy="1005059"/>
          </a:xfrm>
          <a:prstGeom prst="rect">
            <a:avLst/>
          </a:prstGeom>
        </p:spPr>
      </p:pic>
      <p:pic>
        <p:nvPicPr>
          <p:cNvPr id="16" name="Picture 15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1452" y="2571744"/>
            <a:ext cx="1101788" cy="1071570"/>
          </a:xfrm>
          <a:prstGeom prst="rect">
            <a:avLst/>
          </a:prstGeom>
        </p:spPr>
      </p:pic>
      <p:pic>
        <p:nvPicPr>
          <p:cNvPr id="17" name="Picture 16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3286116" y="2643182"/>
            <a:ext cx="1214446" cy="1005059"/>
          </a:xfrm>
          <a:prstGeom prst="rect">
            <a:avLst/>
          </a:prstGeom>
        </p:spPr>
      </p:pic>
      <p:pic>
        <p:nvPicPr>
          <p:cNvPr id="25" name="Picture 24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571744"/>
            <a:ext cx="1101788" cy="1071570"/>
          </a:xfrm>
          <a:prstGeom prst="rect">
            <a:avLst/>
          </a:prstGeom>
        </p:spPr>
      </p:pic>
      <p:pic>
        <p:nvPicPr>
          <p:cNvPr id="27" name="Picture 26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2890" y="2571744"/>
            <a:ext cx="1101788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00042"/>
            <a:ext cx="1285860" cy="1285860"/>
          </a:xfrm>
          <a:prstGeom prst="rect">
            <a:avLst/>
          </a:prstGeom>
        </p:spPr>
      </p:pic>
      <p:pic>
        <p:nvPicPr>
          <p:cNvPr id="3" name="Picture 2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571604" y="571480"/>
            <a:ext cx="1512717" cy="1214446"/>
          </a:xfrm>
          <a:prstGeom prst="rect">
            <a:avLst/>
          </a:prstGeom>
        </p:spPr>
      </p:pic>
      <p:pic>
        <p:nvPicPr>
          <p:cNvPr id="7" name="Picture 6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571480"/>
            <a:ext cx="1285860" cy="1285860"/>
          </a:xfrm>
          <a:prstGeom prst="rect">
            <a:avLst/>
          </a:prstGeom>
        </p:spPr>
      </p:pic>
      <p:pic>
        <p:nvPicPr>
          <p:cNvPr id="8" name="Picture 7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500562" y="642918"/>
            <a:ext cx="1512717" cy="1214446"/>
          </a:xfrm>
          <a:prstGeom prst="rect">
            <a:avLst/>
          </a:prstGeom>
        </p:spPr>
      </p:pic>
      <p:pic>
        <p:nvPicPr>
          <p:cNvPr id="9" name="Picture 8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71480"/>
            <a:ext cx="1285860" cy="1285860"/>
          </a:xfrm>
          <a:prstGeom prst="rect">
            <a:avLst/>
          </a:prstGeom>
        </p:spPr>
      </p:pic>
      <p:pic>
        <p:nvPicPr>
          <p:cNvPr id="10" name="Picture 9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286644" y="642918"/>
            <a:ext cx="1512717" cy="1214446"/>
          </a:xfrm>
          <a:prstGeom prst="rect">
            <a:avLst/>
          </a:prstGeom>
        </p:spPr>
      </p:pic>
      <p:pic>
        <p:nvPicPr>
          <p:cNvPr id="11" name="Picture 10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643182"/>
            <a:ext cx="1285860" cy="1285860"/>
          </a:xfrm>
          <a:prstGeom prst="rect">
            <a:avLst/>
          </a:prstGeom>
        </p:spPr>
      </p:pic>
      <p:pic>
        <p:nvPicPr>
          <p:cNvPr id="12" name="Picture 11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785918" y="2714620"/>
            <a:ext cx="1512717" cy="1214446"/>
          </a:xfrm>
          <a:prstGeom prst="rect">
            <a:avLst/>
          </a:prstGeom>
        </p:spPr>
      </p:pic>
      <p:pic>
        <p:nvPicPr>
          <p:cNvPr id="13" name="Picture 12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714620"/>
            <a:ext cx="1285860" cy="1285860"/>
          </a:xfrm>
          <a:prstGeom prst="rect">
            <a:avLst/>
          </a:prstGeom>
        </p:spPr>
      </p:pic>
      <p:pic>
        <p:nvPicPr>
          <p:cNvPr id="14" name="Picture 13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714876" y="2786058"/>
            <a:ext cx="1512717" cy="1214446"/>
          </a:xfrm>
          <a:prstGeom prst="rect">
            <a:avLst/>
          </a:prstGeom>
        </p:spPr>
      </p:pic>
      <p:pic>
        <p:nvPicPr>
          <p:cNvPr id="15" name="Picture 14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2714620"/>
            <a:ext cx="1285860" cy="1285860"/>
          </a:xfrm>
          <a:prstGeom prst="rect">
            <a:avLst/>
          </a:prstGeom>
        </p:spPr>
      </p:pic>
      <p:pic>
        <p:nvPicPr>
          <p:cNvPr id="16" name="Picture 15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500958" y="2786058"/>
            <a:ext cx="1512717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26" name="Picture 2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27" name="Picture 26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43" name="Picture 42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500306"/>
            <a:ext cx="1147771" cy="1229754"/>
          </a:xfrm>
          <a:prstGeom prst="rect">
            <a:avLst/>
          </a:prstGeom>
        </p:spPr>
      </p:pic>
      <p:pic>
        <p:nvPicPr>
          <p:cNvPr id="44" name="Picture 43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1934" y="2428868"/>
            <a:ext cx="966037" cy="1307866"/>
          </a:xfrm>
          <a:prstGeom prst="rect">
            <a:avLst/>
          </a:prstGeom>
        </p:spPr>
      </p:pic>
      <p:pic>
        <p:nvPicPr>
          <p:cNvPr id="45" name="Picture 44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3143240" y="2500306"/>
            <a:ext cx="883838" cy="1225968"/>
          </a:xfrm>
          <a:prstGeom prst="rect">
            <a:avLst/>
          </a:prstGeom>
        </p:spPr>
      </p:pic>
      <p:pic>
        <p:nvPicPr>
          <p:cNvPr id="46" name="Picture 45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6229" y="2428868"/>
            <a:ext cx="1147771" cy="1229754"/>
          </a:xfrm>
          <a:prstGeom prst="rect">
            <a:avLst/>
          </a:prstGeom>
        </p:spPr>
      </p:pic>
      <p:pic>
        <p:nvPicPr>
          <p:cNvPr id="47" name="Picture 46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67535" y="2357430"/>
            <a:ext cx="966037" cy="1307866"/>
          </a:xfrm>
          <a:prstGeom prst="rect">
            <a:avLst/>
          </a:prstGeom>
        </p:spPr>
      </p:pic>
      <p:pic>
        <p:nvPicPr>
          <p:cNvPr id="48" name="Picture 47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6138841" y="2428868"/>
            <a:ext cx="883838" cy="1225968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5" name="Picture 4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3146908" y="2571744"/>
            <a:ext cx="876502" cy="1225968"/>
          </a:xfrm>
          <a:prstGeom prst="rect">
            <a:avLst/>
          </a:prstGeom>
        </p:spPr>
      </p:pic>
      <p:pic>
        <p:nvPicPr>
          <p:cNvPr id="6" name="Picture 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5943" y="2500306"/>
            <a:ext cx="958020" cy="1307866"/>
          </a:xfrm>
          <a:prstGeom prst="rect">
            <a:avLst/>
          </a:prstGeom>
        </p:spPr>
      </p:pic>
      <p:pic>
        <p:nvPicPr>
          <p:cNvPr id="7" name="Picture 6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5391" y="2571744"/>
            <a:ext cx="1138246" cy="1229754"/>
          </a:xfrm>
          <a:prstGeom prst="rect">
            <a:avLst/>
          </a:prstGeom>
        </p:spPr>
      </p:pic>
      <p:pic>
        <p:nvPicPr>
          <p:cNvPr id="8" name="Picture 7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6147271" y="2571744"/>
            <a:ext cx="876502" cy="1225968"/>
          </a:xfrm>
          <a:prstGeom prst="rect">
            <a:avLst/>
          </a:prstGeom>
        </p:spPr>
      </p:pic>
      <p:pic>
        <p:nvPicPr>
          <p:cNvPr id="9" name="Picture 8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76306" y="2500306"/>
            <a:ext cx="958020" cy="1307866"/>
          </a:xfrm>
          <a:prstGeom prst="rect">
            <a:avLst/>
          </a:prstGeom>
        </p:spPr>
      </p:pic>
      <p:pic>
        <p:nvPicPr>
          <p:cNvPr id="10" name="Picture 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5754" y="2571744"/>
            <a:ext cx="1138246" cy="1229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57166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35716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57166"/>
            <a:ext cx="1147771" cy="1229754"/>
          </a:xfrm>
          <a:prstGeom prst="rect">
            <a:avLst/>
          </a:prstGeom>
        </p:spPr>
      </p:pic>
      <p:pic>
        <p:nvPicPr>
          <p:cNvPr id="11" name="Picture 10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000372"/>
            <a:ext cx="883838" cy="1225968"/>
          </a:xfrm>
          <a:prstGeom prst="rect">
            <a:avLst/>
          </a:prstGeom>
        </p:spPr>
      </p:pic>
      <p:pic>
        <p:nvPicPr>
          <p:cNvPr id="12" name="Picture 11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071538" y="2928934"/>
            <a:ext cx="966037" cy="1307866"/>
          </a:xfrm>
          <a:prstGeom prst="rect">
            <a:avLst/>
          </a:prstGeom>
        </p:spPr>
      </p:pic>
      <p:pic>
        <p:nvPicPr>
          <p:cNvPr id="13" name="Picture 1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000372"/>
            <a:ext cx="1147771" cy="1229754"/>
          </a:xfrm>
          <a:prstGeom prst="rect">
            <a:avLst/>
          </a:prstGeom>
        </p:spPr>
      </p:pic>
      <p:pic>
        <p:nvPicPr>
          <p:cNvPr id="15" name="Picture 14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285728"/>
            <a:ext cx="966037" cy="1307866"/>
          </a:xfrm>
          <a:prstGeom prst="rect">
            <a:avLst/>
          </a:prstGeom>
        </p:spPr>
      </p:pic>
      <p:pic>
        <p:nvPicPr>
          <p:cNvPr id="16" name="Picture 15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928934"/>
            <a:ext cx="1147771" cy="1229754"/>
          </a:xfrm>
          <a:prstGeom prst="rect">
            <a:avLst/>
          </a:prstGeom>
        </p:spPr>
      </p:pic>
      <p:pic>
        <p:nvPicPr>
          <p:cNvPr id="17" name="Picture 16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928934"/>
            <a:ext cx="883838" cy="1225968"/>
          </a:xfrm>
          <a:prstGeom prst="rect">
            <a:avLst/>
          </a:prstGeom>
        </p:spPr>
      </p:pic>
      <p:pic>
        <p:nvPicPr>
          <p:cNvPr id="18" name="Picture 17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071934" y="2857496"/>
            <a:ext cx="966037" cy="1307866"/>
          </a:xfrm>
          <a:prstGeom prst="rect">
            <a:avLst/>
          </a:prstGeom>
        </p:spPr>
      </p:pic>
      <p:pic>
        <p:nvPicPr>
          <p:cNvPr id="19" name="Picture 18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85728"/>
            <a:ext cx="883838" cy="1225968"/>
          </a:xfrm>
          <a:prstGeom prst="rect">
            <a:avLst/>
          </a:prstGeom>
        </p:spPr>
      </p:pic>
      <p:pic>
        <p:nvPicPr>
          <p:cNvPr id="20" name="Picture 1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85728"/>
            <a:ext cx="1147771" cy="1229754"/>
          </a:xfrm>
          <a:prstGeom prst="rect">
            <a:avLst/>
          </a:prstGeom>
        </p:spPr>
      </p:pic>
      <p:pic>
        <p:nvPicPr>
          <p:cNvPr id="21" name="Picture 20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143372" y="214290"/>
            <a:ext cx="966037" cy="1307866"/>
          </a:xfrm>
          <a:prstGeom prst="rect">
            <a:avLst/>
          </a:prstGeom>
        </p:spPr>
      </p:pic>
      <p:pic>
        <p:nvPicPr>
          <p:cNvPr id="22" name="Picture 2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38841" y="357166"/>
            <a:ext cx="883838" cy="1225968"/>
          </a:xfrm>
          <a:prstGeom prst="rect">
            <a:avLst/>
          </a:prstGeom>
        </p:spPr>
      </p:pic>
      <p:pic>
        <p:nvPicPr>
          <p:cNvPr id="23" name="Picture 2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57166"/>
            <a:ext cx="1147771" cy="1229754"/>
          </a:xfrm>
          <a:prstGeom prst="rect">
            <a:avLst/>
          </a:prstGeom>
        </p:spPr>
      </p:pic>
      <p:pic>
        <p:nvPicPr>
          <p:cNvPr id="24" name="Picture 23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138973" y="285728"/>
            <a:ext cx="966037" cy="1307866"/>
          </a:xfrm>
          <a:prstGeom prst="rect">
            <a:avLst/>
          </a:prstGeom>
        </p:spPr>
      </p:pic>
      <p:pic>
        <p:nvPicPr>
          <p:cNvPr id="25" name="Picture 24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000372"/>
            <a:ext cx="1147771" cy="1229754"/>
          </a:xfrm>
          <a:prstGeom prst="rect">
            <a:avLst/>
          </a:prstGeom>
        </p:spPr>
      </p:pic>
      <p:pic>
        <p:nvPicPr>
          <p:cNvPr id="26" name="Picture 25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43636" y="2928934"/>
            <a:ext cx="883838" cy="1225968"/>
          </a:xfrm>
          <a:prstGeom prst="rect">
            <a:avLst/>
          </a:prstGeom>
        </p:spPr>
      </p:pic>
      <p:pic>
        <p:nvPicPr>
          <p:cNvPr id="27" name="Picture 26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072330" y="2857496"/>
            <a:ext cx="966037" cy="1307866"/>
          </a:xfrm>
          <a:prstGeom prst="rect">
            <a:avLst/>
          </a:prstGeom>
        </p:spPr>
      </p:pic>
    </p:spTree>
  </p:cSld>
  <p:clrMapOvr>
    <a:masterClrMapping/>
  </p:clrMapOvr>
  <p:transition>
    <p:wipe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85860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</Words>
  <Application>Microsoft Office PowerPoint</Application>
  <PresentationFormat>On-screen Show (4:3)</PresentationFormat>
  <Paragraphs>29</Paragraphs>
  <Slides>10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1_Office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</dc:creator>
  <cp:lastModifiedBy>Windows User</cp:lastModifiedBy>
  <cp:revision>12</cp:revision>
  <dcterms:created xsi:type="dcterms:W3CDTF">2019-10-01T09:58:00Z</dcterms:created>
  <dcterms:modified xsi:type="dcterms:W3CDTF">2024-09-18T03:07:17Z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BC95FAA0706C479C98031E9F24BB15D8_12</vt:lpwstr>
  </property>
  <property fmtid="{D5CDD505-2E9C-101B-9397-08002B2CF9AE}" pid="3" name="KSOProductBuildVer">
    <vt:lpwstr>1033-12.2.0.13359</vt:lpwstr>
  </property>
</Properties>
</file>