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2" r:id="rId3"/>
    <p:sldId id="263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0950-FF77-4AC9-8D74-52E2C976D03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04F4C-7103-4ED1-BC33-453FA674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2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04F4C-7103-4ED1-BC33-453FA67415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1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04F4C-7103-4ED1-BC33-453FA67415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6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CA7B-A234-40AA-9FBE-A479818BC58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A15D3F8-9F95-4549-BE11-9608F8EC50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0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CA7B-A234-40AA-9FBE-A479818BC58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D3F8-9F95-4549-BE11-9608F8EC506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8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CA7B-A234-40AA-9FBE-A479818BC58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D3F8-9F95-4549-BE11-9608F8EC50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77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CA7B-A234-40AA-9FBE-A479818BC58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D3F8-9F95-4549-BE11-9608F8EC506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57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CA7B-A234-40AA-9FBE-A479818BC58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D3F8-9F95-4549-BE11-9608F8EC50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5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CA7B-A234-40AA-9FBE-A479818BC58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D3F8-9F95-4549-BE11-9608F8EC506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19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CA7B-A234-40AA-9FBE-A479818BC58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D3F8-9F95-4549-BE11-9608F8EC506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68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CA7B-A234-40AA-9FBE-A479818BC58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D3F8-9F95-4549-BE11-9608F8EC506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36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CA7B-A234-40AA-9FBE-A479818BC58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D3F8-9F95-4549-BE11-9608F8EC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CA7B-A234-40AA-9FBE-A479818BC58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D3F8-9F95-4549-BE11-9608F8EC506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48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CCACA7B-A234-40AA-9FBE-A479818BC58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D3F8-9F95-4549-BE11-9608F8EC506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65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CA7B-A234-40AA-9FBE-A479818BC58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15D3F8-9F95-4549-BE11-9608F8EC50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72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21CD-D7D6-4CE4-86D0-3EF4D7CE0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B8B8D-9480-418D-8791-46E10F9DA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997C1-AF69-4D57-B7CC-3FD169D4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4681F7-BFBD-4163-887C-8159A8BDDC8E}"/>
              </a:ext>
            </a:extLst>
          </p:cNvPr>
          <p:cNvSpPr txBox="1"/>
          <p:nvPr/>
        </p:nvSpPr>
        <p:spPr>
          <a:xfrm>
            <a:off x="3039692" y="2459504"/>
            <a:ext cx="7121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solidFill>
                  <a:srgbClr val="FF0000"/>
                </a:solidFill>
              </a:rPr>
              <a:t>Lĩnh </a:t>
            </a:r>
            <a:r>
              <a:rPr lang="vi-VN" sz="4000" dirty="0">
                <a:solidFill>
                  <a:srgbClr val="FF0000"/>
                </a:solidFill>
              </a:rPr>
              <a:t>vực: Phát triển nhận thức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</a:rPr>
              <a:t>Nội dung: So sánh, thêm bớt trong phạm vi </a:t>
            </a:r>
            <a:r>
              <a:rPr lang="vi-VN" sz="4000" dirty="0" smtClean="0">
                <a:solidFill>
                  <a:srgbClr val="FF0000"/>
                </a:solidFill>
              </a:rPr>
              <a:t>3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0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5FEA-2FA2-412C-8957-7828CF7E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60+ khung nền đẹp, miễn phí dành cho powerpoint">
            <a:extLst>
              <a:ext uri="{FF2B5EF4-FFF2-40B4-BE49-F238E27FC236}">
                <a16:creationId xmlns:a16="http://schemas.microsoft.com/office/drawing/2014/main" id="{D9877C81-5A9D-4182-986F-AD7593BE42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16442-FBC2-4E3D-A2EE-110E9B1C5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9" y="723757"/>
            <a:ext cx="2916626" cy="2554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0D4BF1-71AB-4CD5-BB6D-88F623AB2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0" y="722755"/>
            <a:ext cx="2916626" cy="2554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252343-AAC3-43D6-A621-2286E8425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52" y="683571"/>
            <a:ext cx="2916626" cy="2554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7DC3CE-300D-4706-B74A-05E550070053}"/>
              </a:ext>
            </a:extLst>
          </p:cNvPr>
          <p:cNvSpPr txBox="1"/>
          <p:nvPr/>
        </p:nvSpPr>
        <p:spPr>
          <a:xfrm>
            <a:off x="12446530" y="515916"/>
            <a:ext cx="18210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900" b="1" dirty="0">
                <a:solidFill>
                  <a:srgbClr val="FF0000"/>
                </a:solidFill>
              </a:rPr>
              <a:t>3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E48849-FD5C-4128-8EEA-AF8D31ACA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5" y="3429000"/>
            <a:ext cx="2704669" cy="27046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B1AEAF-82C9-45F9-BBD2-3BD4CAE63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35" y="3429000"/>
            <a:ext cx="2704669" cy="27046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A62BBE-EF5C-4BB3-9ADD-364756B37DD9}"/>
              </a:ext>
            </a:extLst>
          </p:cNvPr>
          <p:cNvSpPr txBox="1"/>
          <p:nvPr/>
        </p:nvSpPr>
        <p:spPr>
          <a:xfrm>
            <a:off x="12446965" y="3857009"/>
            <a:ext cx="15883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600" b="1" dirty="0">
                <a:solidFill>
                  <a:srgbClr val="0070C0"/>
                </a:solidFill>
              </a:rPr>
              <a:t>2</a:t>
            </a:r>
            <a:endParaRPr lang="en-US" sz="16600" b="1" dirty="0">
              <a:solidFill>
                <a:srgbClr val="0070C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DD2F84A-452F-44B4-B346-E3AFB48EF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56" y="3469760"/>
            <a:ext cx="2704669" cy="27046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5169586-CBC1-47B9-AFFD-13BD0E34FF23}"/>
              </a:ext>
            </a:extLst>
          </p:cNvPr>
          <p:cNvSpPr txBox="1"/>
          <p:nvPr/>
        </p:nvSpPr>
        <p:spPr>
          <a:xfrm>
            <a:off x="12490877" y="1660573"/>
            <a:ext cx="18210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900" b="1" dirty="0">
                <a:solidFill>
                  <a:srgbClr val="FF0000"/>
                </a:solidFill>
              </a:rPr>
              <a:t>3</a:t>
            </a:r>
            <a:endParaRPr lang="en-US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2276 -0.03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46459 -0.0631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22891 -0.0361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20" grpId="0"/>
      <p:bldP spid="20" grpId="1"/>
      <p:bldP spid="25" grpId="0"/>
      <p:bldP spid="25" grpId="1"/>
      <p:bldP spid="2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6CA4-9FB2-407B-8E4D-26E8B357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60+ khung nền đẹp, miễn phí dành cho powerpoint">
            <a:extLst>
              <a:ext uri="{FF2B5EF4-FFF2-40B4-BE49-F238E27FC236}">
                <a16:creationId xmlns:a16="http://schemas.microsoft.com/office/drawing/2014/main" id="{F2F26922-E5C0-40C6-B7B3-0F88994C54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16"/>
            <a:ext cx="12192000" cy="69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60C7C2-0F73-41C7-8E4C-AA645A632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16" y="1002483"/>
            <a:ext cx="2838162" cy="2161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7C38F3-0811-4255-AE7F-3CEEF0D2F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19" y="984199"/>
            <a:ext cx="2838162" cy="2161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9CC26-BB0E-4D4A-B8E0-0154036B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22" y="929606"/>
            <a:ext cx="2838162" cy="2161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EB028-3EE3-4A8E-8121-E4E95042D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91" y="3569390"/>
            <a:ext cx="2304411" cy="2304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2A16BE-4CD4-4725-8C3F-309D5D89E1FA}"/>
              </a:ext>
            </a:extLst>
          </p:cNvPr>
          <p:cNvSpPr txBox="1"/>
          <p:nvPr/>
        </p:nvSpPr>
        <p:spPr>
          <a:xfrm>
            <a:off x="7983539" y="4023973"/>
            <a:ext cx="590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b="1" dirty="0">
              <a:solidFill>
                <a:srgbClr val="00B0F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A6A086-2558-4119-AAD9-41A6139A1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71" y="3577773"/>
            <a:ext cx="2304411" cy="2304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D1BBD7-8935-43B7-B47F-BD881FFD6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97" y="3569224"/>
            <a:ext cx="2338088" cy="2338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E8FDAF-C069-4DA1-9E7A-C017E936D849}"/>
              </a:ext>
            </a:extLst>
          </p:cNvPr>
          <p:cNvSpPr txBox="1"/>
          <p:nvPr/>
        </p:nvSpPr>
        <p:spPr>
          <a:xfrm>
            <a:off x="10188037" y="1299978"/>
            <a:ext cx="948536" cy="186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FF0000"/>
                </a:solidFill>
              </a:rPr>
              <a:t>3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9612B-631F-4D9E-9B94-6AF059E3125E}"/>
              </a:ext>
            </a:extLst>
          </p:cNvPr>
          <p:cNvSpPr txBox="1"/>
          <p:nvPr/>
        </p:nvSpPr>
        <p:spPr>
          <a:xfrm>
            <a:off x="-664811" y="3939321"/>
            <a:ext cx="593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00B050"/>
                </a:solidFill>
              </a:rPr>
              <a:t>1</a:t>
            </a:r>
            <a:endParaRPr lang="en-US" sz="9600" b="1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1C3637-0B58-46C1-BC8B-EFDE3BB072BD}"/>
              </a:ext>
            </a:extLst>
          </p:cNvPr>
          <p:cNvSpPr txBox="1"/>
          <p:nvPr/>
        </p:nvSpPr>
        <p:spPr>
          <a:xfrm>
            <a:off x="12233901" y="3589644"/>
            <a:ext cx="948536" cy="186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3245EEE-3788-4124-AB6A-F51998B63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97" y="7103454"/>
            <a:ext cx="2338088" cy="2338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007D9C-5421-4D52-8B1C-1FFCA701D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17" y="7103454"/>
            <a:ext cx="2338088" cy="2338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645BC5-40D9-40DB-84D2-0AF86AF01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91" y="7103454"/>
            <a:ext cx="2338088" cy="2338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90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00091 0.5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43516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4.375E-6 -0.521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52176 L -1.04167E-6 -3.33333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588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00404 0.5136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35195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1.04167E-6 -0.515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592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00417 -0.5166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4.375E-6 0.515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6CA4-9FB2-407B-8E4D-26E8B357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60+ khung nền đẹp, miễn phí dành cho powerpoint">
            <a:extLst>
              <a:ext uri="{FF2B5EF4-FFF2-40B4-BE49-F238E27FC236}">
                <a16:creationId xmlns:a16="http://schemas.microsoft.com/office/drawing/2014/main" id="{F2F26922-E5C0-40C6-B7B3-0F88994C54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" y="44235"/>
            <a:ext cx="12192000" cy="69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60C7C2-0F73-41C7-8E4C-AA645A632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16" y="1002483"/>
            <a:ext cx="2838162" cy="2161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7C38F3-0811-4255-AE7F-3CEEF0D2F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19" y="984199"/>
            <a:ext cx="2838162" cy="2161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9CC26-BB0E-4D4A-B8E0-0154036B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22" y="929606"/>
            <a:ext cx="2838162" cy="2161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EB028-3EE3-4A8E-8121-E4E95042D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91" y="3569390"/>
            <a:ext cx="2304411" cy="2304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2A16BE-4CD4-4725-8C3F-309D5D89E1FA}"/>
              </a:ext>
            </a:extLst>
          </p:cNvPr>
          <p:cNvSpPr txBox="1"/>
          <p:nvPr/>
        </p:nvSpPr>
        <p:spPr>
          <a:xfrm>
            <a:off x="7983539" y="4023973"/>
            <a:ext cx="590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b="1" dirty="0">
              <a:solidFill>
                <a:srgbClr val="00B0F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A6A086-2558-4119-AAD9-41A6139A1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71" y="3577773"/>
            <a:ext cx="2304411" cy="2304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D1BBD7-8935-43B7-B47F-BD881FFD6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51" y="3569390"/>
            <a:ext cx="2338088" cy="2338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E8FDAF-C069-4DA1-9E7A-C017E936D849}"/>
              </a:ext>
            </a:extLst>
          </p:cNvPr>
          <p:cNvSpPr txBox="1"/>
          <p:nvPr/>
        </p:nvSpPr>
        <p:spPr>
          <a:xfrm>
            <a:off x="10232571" y="1152157"/>
            <a:ext cx="907712" cy="186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FF0000"/>
                </a:solidFill>
              </a:rPr>
              <a:t>3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9612B-631F-4D9E-9B94-6AF059E3125E}"/>
              </a:ext>
            </a:extLst>
          </p:cNvPr>
          <p:cNvSpPr txBox="1"/>
          <p:nvPr/>
        </p:nvSpPr>
        <p:spPr>
          <a:xfrm>
            <a:off x="-664811" y="3939321"/>
            <a:ext cx="593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00B050"/>
                </a:solidFill>
              </a:rPr>
              <a:t>1</a:t>
            </a:r>
            <a:endParaRPr lang="en-US" sz="9600" b="1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1C3637-0B58-46C1-BC8B-EFDE3BB072BD}"/>
              </a:ext>
            </a:extLst>
          </p:cNvPr>
          <p:cNvSpPr txBox="1"/>
          <p:nvPr/>
        </p:nvSpPr>
        <p:spPr>
          <a:xfrm>
            <a:off x="12233901" y="3589644"/>
            <a:ext cx="948536" cy="186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3245EEE-3788-4124-AB6A-F51998B63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97" y="7103454"/>
            <a:ext cx="2338088" cy="2338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007D9C-5421-4D52-8B1C-1FFCA701D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17" y="7103454"/>
            <a:ext cx="2338088" cy="2338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645BC5-40D9-40DB-84D2-0AF86AF01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91" y="7103454"/>
            <a:ext cx="2338088" cy="2338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2C1FFD-9E3D-4843-9FCE-B82C4CCE55CB}"/>
              </a:ext>
            </a:extLst>
          </p:cNvPr>
          <p:cNvSpPr txBox="1"/>
          <p:nvPr/>
        </p:nvSpPr>
        <p:spPr>
          <a:xfrm>
            <a:off x="7804579" y="1079365"/>
            <a:ext cx="948536" cy="186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73D56E-EBE1-408B-9815-A521402BB984}"/>
              </a:ext>
            </a:extLst>
          </p:cNvPr>
          <p:cNvSpPr txBox="1"/>
          <p:nvPr/>
        </p:nvSpPr>
        <p:spPr>
          <a:xfrm>
            <a:off x="4977332" y="1228958"/>
            <a:ext cx="948536" cy="186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446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00286 0.5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2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00586 0.5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5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0768 0.50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8" grpId="0"/>
      <p:bldP spid="18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950</TotalTime>
  <Words>32</Words>
  <Application>Microsoft Office PowerPoint</Application>
  <PresentationFormat>Widescreen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Gill Sans MT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100</cp:revision>
  <dcterms:created xsi:type="dcterms:W3CDTF">2023-11-07T07:51:52Z</dcterms:created>
  <dcterms:modified xsi:type="dcterms:W3CDTF">2024-09-18T05:59:09Z</dcterms:modified>
</cp:coreProperties>
</file>