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image4.jpg" ContentType="image/png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6" r:id="rId3"/>
    <p:sldId id="297" r:id="rId4"/>
    <p:sldId id="320" r:id="rId5"/>
    <p:sldId id="299" r:id="rId6"/>
    <p:sldId id="322" r:id="rId7"/>
    <p:sldId id="314" r:id="rId8"/>
    <p:sldId id="315" r:id="rId9"/>
    <p:sldId id="318" r:id="rId10"/>
    <p:sldId id="279" r:id="rId11"/>
    <p:sldId id="324" r:id="rId12"/>
    <p:sldId id="281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>
        <p:scale>
          <a:sx n="76" d="100"/>
          <a:sy n="76" d="100"/>
        </p:scale>
        <p:origin x="-220" y="-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4BA-62BA-4C79-ACAC-B25D9CDE6FCB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E697-4D3F-4F96-9B94-93F86ACC5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4BA-62BA-4C79-ACAC-B25D9CDE6FCB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E697-4D3F-4F96-9B94-93F86ACC5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2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4BA-62BA-4C79-ACAC-B25D9CDE6FCB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E697-4D3F-4F96-9B94-93F86ACC5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8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4BA-62BA-4C79-ACAC-B25D9CDE6FCB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E697-4D3F-4F96-9B94-93F86ACC5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1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4BA-62BA-4C79-ACAC-B25D9CDE6FCB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E697-4D3F-4F96-9B94-93F86ACC5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4BA-62BA-4C79-ACAC-B25D9CDE6FCB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E697-4D3F-4F96-9B94-93F86ACC5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6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4BA-62BA-4C79-ACAC-B25D9CDE6FCB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E697-4D3F-4F96-9B94-93F86ACC5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4BA-62BA-4C79-ACAC-B25D9CDE6FCB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E697-4D3F-4F96-9B94-93F86ACC5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1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4BA-62BA-4C79-ACAC-B25D9CDE6FCB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E697-4D3F-4F96-9B94-93F86ACC5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5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4BA-62BA-4C79-ACAC-B25D9CDE6FCB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E697-4D3F-4F96-9B94-93F86ACC5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1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4BA-62BA-4C79-ACAC-B25D9CDE6FCB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E697-4D3F-4F96-9B94-93F86ACC5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5D4BA-62BA-4C79-ACAC-B25D9CDE6FCB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9E697-4D3F-4F96-9B94-93F86ACC5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2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png"/><Relationship Id="rId3" Type="http://schemas.microsoft.com/office/2007/relationships/media" Target="../media/media1.mp4"/><Relationship Id="rId7" Type="http://schemas.openxmlformats.org/officeDocument/2006/relationships/image" Target="../media/image18.png"/><Relationship Id="rId12" Type="http://schemas.microsoft.com/office/2007/relationships/hdphoto" Target="../media/hdphoto5.wdp"/><Relationship Id="rId2" Type="http://schemas.openxmlformats.org/officeDocument/2006/relationships/video" Target="NULL" TargetMode="Externa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jpg"/><Relationship Id="rId10" Type="http://schemas.microsoft.com/office/2007/relationships/hdphoto" Target="../media/hdphoto4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1.mp4"/><Relationship Id="rId7" Type="http://schemas.openxmlformats.org/officeDocument/2006/relationships/image" Target="../media/image5.jpg"/><Relationship Id="rId2" Type="http://schemas.openxmlformats.org/officeDocument/2006/relationships/video" Target="NULL" TargetMode="External"/><Relationship Id="rId1" Type="http://schemas.openxmlformats.org/officeDocument/2006/relationships/tags" Target="../tags/tag11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1.mp4"/><Relationship Id="rId7" Type="http://schemas.openxmlformats.org/officeDocument/2006/relationships/image" Target="../media/image17.png"/><Relationship Id="rId2" Type="http://schemas.openxmlformats.org/officeDocument/2006/relationships/video" Target="NULL" TargetMode="External"/><Relationship Id="rId1" Type="http://schemas.openxmlformats.org/officeDocument/2006/relationships/tags" Target="../tags/tag12.xml"/><Relationship Id="rId6" Type="http://schemas.openxmlformats.org/officeDocument/2006/relationships/image" Target="../media/image5.jp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2286000" y="-7620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600">
              <a:solidFill>
                <a:srgbClr val="FF0066"/>
              </a:solidFill>
              <a:latin typeface="VNI-Ariston" pitchFamily="2" charset="0"/>
            </a:endParaRPr>
          </a:p>
        </p:txBody>
      </p:sp>
      <p:sp>
        <p:nvSpPr>
          <p:cNvPr id="83990" name="WordArt 22"/>
          <p:cNvSpPr>
            <a:spLocks noChangeArrowheads="1" noChangeShapeType="1" noTextEdit="1"/>
          </p:cNvSpPr>
          <p:nvPr/>
        </p:nvSpPr>
        <p:spPr bwMode="auto">
          <a:xfrm>
            <a:off x="3581400" y="304800"/>
            <a:ext cx="474345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3998" name="Text Box 30"/>
          <p:cNvSpPr txBox="1">
            <a:spLocks noChangeArrowheads="1"/>
          </p:cNvSpPr>
          <p:nvPr/>
        </p:nvSpPr>
        <p:spPr bwMode="auto">
          <a:xfrm>
            <a:off x="2286000" y="3942360"/>
            <a:ext cx="80494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07901" y="977114"/>
            <a:ext cx="7594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15349" y="2915639"/>
            <a:ext cx="7924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65528" y="5615879"/>
            <a:ext cx="4471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5527" y="5084618"/>
            <a:ext cx="4138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M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GB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311D864-E5D7-4E90-ACB7-73AB4EE9C74D}"/>
              </a:ext>
            </a:extLst>
          </p:cNvPr>
          <p:cNvSpPr txBox="1"/>
          <p:nvPr/>
        </p:nvSpPr>
        <p:spPr>
          <a:xfrm>
            <a:off x="4231593" y="1670920"/>
            <a:ext cx="4705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95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811"/>
    </mc:Choice>
    <mc:Fallback xmlns="">
      <p:transition advTm="27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2.22222E-6 L 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2.59259E-6 L 1.04167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3.33333E-6 L 4.375E-6 -0.07223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8" grpId="0"/>
      <p:bldP spid="3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4430" y="520504"/>
            <a:ext cx="8074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các đồ d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sau,đâu là chiếc ti vi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3481" y="5021801"/>
            <a:ext cx="1359526" cy="1646063"/>
          </a:xfrm>
          <a:prstGeom prst="rect">
            <a:avLst/>
          </a:prstGeom>
        </p:spPr>
      </p:pic>
      <p:pic>
        <p:nvPicPr>
          <p:cNvPr id="16" name="Picture 2" descr="Bếp gas dương Paloma PA-7MEJ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89844" l="0" r="100000">
                        <a14:foregroundMark x1="91406" y1="45898" x2="91406" y2="45898"/>
                        <a14:foregroundMark x1="90234" y1="43555" x2="90234" y2="43555"/>
                        <a14:foregroundMark x1="90625" y1="50391" x2="90625" y2="50391"/>
                        <a14:foregroundMark x1="87305" y1="63477" x2="87305" y2="63477"/>
                        <a14:foregroundMark x1="85352" y1="68359" x2="85352" y2="68359"/>
                        <a14:backgroundMark x1="43945" y1="67773" x2="43945" y2="67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67" y="1645167"/>
            <a:ext cx="3326681" cy="3326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985553" y="4741017"/>
            <a:ext cx="3626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95057" y="5426602"/>
            <a:ext cx="20854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306">
                        <a14:foregroundMark x1="31597" y1="12500" x2="31597" y2="12500"/>
                        <a14:foregroundMark x1="27153" y1="10185" x2="27153" y2="10185"/>
                        <a14:foregroundMark x1="38472" y1="10741" x2="38472" y2="10741"/>
                        <a14:foregroundMark x1="32708" y1="11667" x2="32708" y2="11667"/>
                        <a14:foregroundMark x1="34375" y1="9352" x2="34375" y2="9352"/>
                        <a14:foregroundMark x1="46736" y1="84537" x2="46736" y2="84537"/>
                        <a14:foregroundMark x1="35486" y1="83426" x2="35486" y2="83426"/>
                        <a14:foregroundMark x1="16528" y1="84537" x2="16528" y2="84537"/>
                        <a14:foregroundMark x1="20972" y1="82593" x2="20972" y2="82593"/>
                        <a14:foregroundMark x1="16111" y1="83148" x2="16111" y2="83148"/>
                        <a14:foregroundMark x1="25903" y1="83426" x2="25903" y2="83426"/>
                        <a14:foregroundMark x1="17778" y1="82870" x2="17778" y2="82870"/>
                        <a14:foregroundMark x1="39097" y1="91944" x2="39097" y2="91944"/>
                        <a14:foregroundMark x1="59097" y1="91944" x2="59097" y2="9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46" y="1893709"/>
            <a:ext cx="3513508" cy="262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4707404" y="4540824"/>
            <a:ext cx="21070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B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914" r="89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90" r="18480"/>
          <a:stretch/>
        </p:blipFill>
        <p:spPr>
          <a:xfrm>
            <a:off x="8907700" y="1287286"/>
            <a:ext cx="2697358" cy="3957309"/>
          </a:xfrm>
          <a:prstGeom prst="rect">
            <a:avLst/>
          </a:prstGeom>
        </p:spPr>
      </p:pic>
      <p:pic>
        <p:nvPicPr>
          <p:cNvPr id="4" name="Đếm ngược 5s (1)">
            <a:hlinkClick r:id="" action="ppaction://media"/>
            <a:extLst>
              <a:ext uri="{FF2B5EF4-FFF2-40B4-BE49-F238E27FC236}">
                <a16:creationId xmlns="" xmlns:a16="http://schemas.microsoft.com/office/drawing/2014/main" id="{25ADE922-E8AD-41DF-A371-EB64991F86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41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0" y="5899438"/>
            <a:ext cx="1704109" cy="9585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478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351">
        <p:split orient="vert"/>
      </p:transition>
    </mc:Choice>
    <mc:Fallback xmlns="">
      <p:transition spd="slow" advTm="3935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0303">
                <p:cTn id="6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9" grpId="0"/>
      <p:bldP spid="21" grpId="0"/>
      <p:bldP spid="21" grpId="1"/>
    </p:bldLst>
  </p:timing>
  <p:extLst mod="1">
    <p:ext uri="{E180D4A7-C9FB-4DFB-919C-405C955672EB}">
      <p14:showEvtLst xmlns:p14="http://schemas.microsoft.com/office/powerpoint/2010/main">
        <p14:playEvt time="12969" objId="4"/>
        <p14:stopEvt time="19991" objId="4"/>
        <p14:playEvt time="31157" objId="6"/>
        <p14:stopEvt time="39069" objId="6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080" y="534573"/>
            <a:ext cx="689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đồ d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sau,đâu là cái quạt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914" r="89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90" r="18480"/>
          <a:stretch/>
        </p:blipFill>
        <p:spPr>
          <a:xfrm>
            <a:off x="4970119" y="1349524"/>
            <a:ext cx="2508623" cy="3680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0" y="2321341"/>
            <a:ext cx="4176200" cy="2581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3211" y="5000318"/>
            <a:ext cx="1361369" cy="16417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5FCEC3E-2B51-4F61-A689-1F443E14DA8F}"/>
              </a:ext>
            </a:extLst>
          </p:cNvPr>
          <p:cNvSpPr txBox="1"/>
          <p:nvPr/>
        </p:nvSpPr>
        <p:spPr>
          <a:xfrm>
            <a:off x="5971309" y="5264728"/>
            <a:ext cx="54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+mj-lt"/>
              </a:rPr>
              <a:t>B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86F58A1-DEDE-401D-A9FD-4E1E6820E26E}"/>
              </a:ext>
            </a:extLst>
          </p:cNvPr>
          <p:cNvSpPr txBox="1"/>
          <p:nvPr/>
        </p:nvSpPr>
        <p:spPr>
          <a:xfrm>
            <a:off x="2105891" y="5264728"/>
            <a:ext cx="54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EFEB46B-055B-4F35-8F4E-2AC21098F0CA}"/>
              </a:ext>
            </a:extLst>
          </p:cNvPr>
          <p:cNvSpPr txBox="1"/>
          <p:nvPr/>
        </p:nvSpPr>
        <p:spPr>
          <a:xfrm>
            <a:off x="9533850" y="5029938"/>
            <a:ext cx="54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Đếm ngược 5s (1)">
            <a:hlinkClick r:id="" action="ppaction://media"/>
            <a:extLst>
              <a:ext uri="{FF2B5EF4-FFF2-40B4-BE49-F238E27FC236}">
                <a16:creationId xmlns="" xmlns:a16="http://schemas.microsoft.com/office/drawing/2014/main" id="{3E5C78D8-D848-44BA-8B6D-B7638CA287B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555" end="16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5943600"/>
            <a:ext cx="1625598" cy="9143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C8B8954-15BF-435C-8E27-C90961B936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8742" y="1238799"/>
            <a:ext cx="4713258" cy="36804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92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622">
        <p:circle/>
      </p:transition>
    </mc:Choice>
    <mc:Fallback xmlns="">
      <p:transition spd="slow" advTm="4162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5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7879">
                <p:cTn id="7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2" grpId="0"/>
      <p:bldP spid="4" grpId="0"/>
      <p:bldP spid="6" grpId="0"/>
      <p:bldP spid="11" grpId="0"/>
    </p:bldLst>
  </p:timing>
  <p:extLst mod="1">
    <p:ext uri="{E180D4A7-C9FB-4DFB-919C-405C955672EB}">
      <p14:showEvtLst xmlns:p14="http://schemas.microsoft.com/office/powerpoint/2010/main">
        <p14:playEvt time="10941" objId="12"/>
        <p14:stopEvt time="17671" objId="12"/>
        <p14:playEvt time="30972" objId="16"/>
        <p14:stopEvt time="38070" objId="16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4244" y="592238"/>
            <a:ext cx="782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đồ d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sau,đâu là tủ lạnh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0" r="26087"/>
          <a:stretch/>
        </p:blipFill>
        <p:spPr>
          <a:xfrm>
            <a:off x="9429492" y="1943227"/>
            <a:ext cx="1970027" cy="2884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90" y="1943227"/>
            <a:ext cx="4162133" cy="25729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6645" y="5167269"/>
            <a:ext cx="1359526" cy="1646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A824267-D03D-407A-AF49-960B3CB694CA}"/>
              </a:ext>
            </a:extLst>
          </p:cNvPr>
          <p:cNvSpPr txBox="1"/>
          <p:nvPr/>
        </p:nvSpPr>
        <p:spPr>
          <a:xfrm>
            <a:off x="5958114" y="323668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C2F508-1CD6-46D0-8F98-1087EA90DDB7}"/>
              </a:ext>
            </a:extLst>
          </p:cNvPr>
          <p:cNvSpPr txBox="1"/>
          <p:nvPr/>
        </p:nvSpPr>
        <p:spPr>
          <a:xfrm>
            <a:off x="10435249" y="5209236"/>
            <a:ext cx="601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0544F3-99B5-48D2-8920-09F675A45253}"/>
              </a:ext>
            </a:extLst>
          </p:cNvPr>
          <p:cNvSpPr txBox="1"/>
          <p:nvPr/>
        </p:nvSpPr>
        <p:spPr>
          <a:xfrm>
            <a:off x="6691086" y="5201205"/>
            <a:ext cx="601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B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EC9CA3D-33CC-4472-A0F3-885618E56572}"/>
              </a:ext>
            </a:extLst>
          </p:cNvPr>
          <p:cNvSpPr txBox="1"/>
          <p:nvPr/>
        </p:nvSpPr>
        <p:spPr>
          <a:xfrm>
            <a:off x="2830286" y="560111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pic>
        <p:nvPicPr>
          <p:cNvPr id="18" name="Đếm ngược 5s (1)">
            <a:hlinkClick r:id="" action="ppaction://media"/>
            <a:extLst>
              <a:ext uri="{FF2B5EF4-FFF2-40B4-BE49-F238E27FC236}">
                <a16:creationId xmlns="" xmlns:a16="http://schemas.microsoft.com/office/drawing/2014/main" id="{552D23CA-D1E3-4FCD-B489-0C3CF7B460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54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5831951"/>
            <a:ext cx="1824085" cy="1026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B943449-89A3-43EC-93A7-BF5ECC8DB6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190" y="1466611"/>
            <a:ext cx="4736107" cy="37006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15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8057">
        <p14:reveal/>
      </p:transition>
    </mc:Choice>
    <mc:Fallback xmlns="">
      <p:transition spd="slow" advTm="380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7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2727">
                <p:cTn id="71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2" grpId="0"/>
      <p:bldP spid="4" grpId="0"/>
      <p:bldP spid="7" grpId="0"/>
      <p:bldP spid="8" grpId="0"/>
    </p:bldLst>
  </p:timing>
  <p:extLst mod="1">
    <p:ext uri="{E180D4A7-C9FB-4DFB-919C-405C955672EB}">
      <p14:showEvtLst xmlns:p14="http://schemas.microsoft.com/office/powerpoint/2010/main">
        <p14:playEvt time="11804" objId="18"/>
        <p14:stopEvt time="18719" objId="18"/>
        <p14:playEvt time="29741" objId="5"/>
        <p14:stopEvt time="37677" objId="5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5136" y="1237130"/>
            <a:ext cx="6035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910191"/>
      </p:ext>
    </p:extLst>
  </p:cSld>
  <p:clrMapOvr>
    <a:masterClrMapping/>
  </p:clrMapOvr>
  <p:transition spd="slow" advTm="1349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046" y="2886883"/>
            <a:ext cx="8632876" cy="28913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Một</a:t>
            </a:r>
            <a:r>
              <a:rPr lang="en-US" b="1" dirty="0"/>
              <a:t> ô </a:t>
            </a:r>
            <a:r>
              <a:rPr lang="en-US" b="1" dirty="0" err="1"/>
              <a:t>cửa</a:t>
            </a:r>
            <a:r>
              <a:rPr lang="en-US" b="1" dirty="0"/>
              <a:t> </a:t>
            </a:r>
            <a:r>
              <a:rPr lang="en-US" b="1" dirty="0" err="1"/>
              <a:t>sổ</a:t>
            </a:r>
            <a:r>
              <a:rPr lang="en-US" b="1" dirty="0"/>
              <a:t> </a:t>
            </a:r>
            <a:r>
              <a:rPr lang="en-US" b="1" dirty="0" err="1"/>
              <a:t>vuông</a:t>
            </a:r>
            <a:r>
              <a:rPr lang="en-US" b="1" dirty="0"/>
              <a:t> </a:t>
            </a:r>
            <a:r>
              <a:rPr lang="en-US" b="1" dirty="0" err="1"/>
              <a:t>vuông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Cho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thấy</a:t>
            </a:r>
            <a:r>
              <a:rPr lang="en-US" b="1" dirty="0"/>
              <a:t> </a:t>
            </a:r>
            <a:r>
              <a:rPr lang="en-US" b="1" dirty="0" err="1"/>
              <a:t>cả</a:t>
            </a:r>
            <a:r>
              <a:rPr lang="en-US" b="1" dirty="0"/>
              <a:t> </a:t>
            </a:r>
            <a:r>
              <a:rPr lang="en-US" b="1" dirty="0" err="1"/>
              <a:t>bốn</a:t>
            </a:r>
            <a:r>
              <a:rPr lang="en-US" b="1" dirty="0"/>
              <a:t> </a:t>
            </a:r>
            <a:r>
              <a:rPr lang="en-US" b="1" dirty="0" err="1"/>
              <a:t>phương</a:t>
            </a:r>
            <a:r>
              <a:rPr lang="en-US" b="1" dirty="0"/>
              <a:t> </a:t>
            </a:r>
            <a:r>
              <a:rPr lang="en-US" b="1" dirty="0" err="1"/>
              <a:t>đất</a:t>
            </a:r>
            <a:r>
              <a:rPr lang="en-US" b="1" dirty="0"/>
              <a:t> </a:t>
            </a:r>
            <a:r>
              <a:rPr lang="en-US" b="1" dirty="0" err="1"/>
              <a:t>trời</a:t>
            </a:r>
            <a:r>
              <a:rPr lang="en-US" b="1" dirty="0"/>
              <a:t>.</a:t>
            </a:r>
            <a:br>
              <a:rPr lang="en-US" b="1" dirty="0"/>
            </a:b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gì</a:t>
            </a:r>
            <a:r>
              <a:rPr lang="en-US" b="1" dirty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02796" y="2178996"/>
            <a:ext cx="8500353" cy="1556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85253" y="2067339"/>
            <a:ext cx="2554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CÂU ĐỐ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98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62"/>
    </mc:Choice>
    <mc:Fallback xmlns="">
      <p:transition spd="slow" advTm="25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49349" y="233087"/>
            <a:ext cx="2063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tivi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09" y="1184552"/>
            <a:ext cx="7110267" cy="439543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397875" y="2114573"/>
            <a:ext cx="1332128" cy="63813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885964" y="5041152"/>
            <a:ext cx="1332128" cy="51769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4" t="14623" r="6489" b="12585"/>
          <a:stretch/>
        </p:blipFill>
        <p:spPr>
          <a:xfrm>
            <a:off x="645037" y="3821240"/>
            <a:ext cx="3418902" cy="295752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2861606">
            <a:off x="1663617" y="3570536"/>
            <a:ext cx="1147864" cy="50140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 rot="1495697">
            <a:off x="454732" y="5023120"/>
            <a:ext cx="1147864" cy="55375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84889" y="6252637"/>
            <a:ext cx="27687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khiển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tivi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90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51"/>
    </mc:Choice>
    <mc:Fallback xmlns="">
      <p:transition spd="slow" advTm="44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repeatCount="500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5000" fill="hold" grpId="0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9" grpId="0" animBg="1"/>
      <p:bldP spid="9" grpId="2" animBg="1"/>
      <p:bldP spid="11" grpId="0" animBg="1"/>
      <p:bldP spid="11" grpId="2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ủ lạnh Sanyo SRPQ285RBSB 284 lí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02" y="807858"/>
            <a:ext cx="7279020" cy="5301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0800000">
            <a:off x="8237082" y="1688121"/>
            <a:ext cx="1427421" cy="74751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8237082" y="4275335"/>
            <a:ext cx="1427421" cy="74751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F5FE07A-D9BE-4537-9326-A2E5C175A34A}"/>
              </a:ext>
            </a:extLst>
          </p:cNvPr>
          <p:cNvSpPr txBox="1"/>
          <p:nvPr/>
        </p:nvSpPr>
        <p:spPr>
          <a:xfrm>
            <a:off x="834888" y="306560"/>
            <a:ext cx="367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Khám phá chiếc tủ lạnh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62BDFA3-2935-4FB2-A1C8-11A136F9DABF}"/>
              </a:ext>
            </a:extLst>
          </p:cNvPr>
          <p:cNvSpPr txBox="1"/>
          <p:nvPr/>
        </p:nvSpPr>
        <p:spPr>
          <a:xfrm>
            <a:off x="6334539" y="6425884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Cái tủ lạnh</a:t>
            </a:r>
            <a:endParaRPr lang="en-US" sz="24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19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74"/>
    </mc:Choice>
    <mc:Fallback xmlns="">
      <p:transition spd="slow" advTm="30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5 tủ lạnh bán chạy tháng 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429" r="96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26" y="564204"/>
            <a:ext cx="9235535" cy="5326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334044" y="1547446"/>
            <a:ext cx="1546250" cy="7053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312196" y="3376246"/>
            <a:ext cx="1568098" cy="6955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16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11"/>
    </mc:Choice>
    <mc:Fallback xmlns="">
      <p:transition spd="slow" advTm="39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op 8 tủ lạnh 4 cánh dưới 20 triệu tiết kiệm điện đáng mua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Top 8 tủ lạnh 4 cánh dưới 20 triệu tiết kiệm điện đáng mua nhấ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6" descr="Top 8 tủ lạnh 4 cánh dưới 20 triệu tiết kiệm điện đáng mua nhấ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09" y="465138"/>
            <a:ext cx="2938243" cy="5292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E85BD03-5A45-4B6C-A380-E71E640AD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714" y="465138"/>
            <a:ext cx="5133277" cy="5133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77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35"/>
    </mc:Choice>
    <mc:Fallback xmlns="">
      <p:transition spd="slow" advTm="13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0" r="26087"/>
          <a:stretch/>
        </p:blipFill>
        <p:spPr>
          <a:xfrm>
            <a:off x="6177607" y="653709"/>
            <a:ext cx="3641642" cy="53328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6545" y="2182837"/>
            <a:ext cx="3586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máy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giặt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173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57"/>
    </mc:Choice>
    <mc:Fallback xmlns="">
      <p:transition spd="slow" advTm="19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7315" y="2505670"/>
            <a:ext cx="3074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bếp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ga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89" y="254000"/>
            <a:ext cx="6350000" cy="635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83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21"/>
    </mc:Choice>
    <mc:Fallback xmlns="">
      <p:transition spd="slow" advTm="15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677" y="2505670"/>
            <a:ext cx="4402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giường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ngủ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51" y="696937"/>
            <a:ext cx="5745480" cy="5745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509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38"/>
    </mc:Choice>
    <mc:Fallback xmlns="">
      <p:transition spd="slow" advTm="2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Loi gioi thieu- slide 1.wav"/>
  <p:tag name="PPSNARRATION" val="1,615582300,C:\Documents and Settings\PhongLan\Desktop\Giao an E-Learning Phan biet hinh tron hinh vuong\PHÂN BIỆT HÌNH TRÒN, VUÔNG, TAM GIÁC, CHỮ NHẬT  da sua\Media.ppcx"/>
  <p:tag name="TIMING" val="|6.2|2.4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7|2|1.9|3.4|9.2|5.9|3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|1.6|2.2|2.3|9|7|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9|2.1|1.9|3.1|8|7.2|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1|5.1|0.9|5.3|6.9|10|4.3|2.9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2.9|5.5|2.7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2.6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3585</TotalTime>
  <Words>124</Words>
  <Application>Microsoft Office PowerPoint</Application>
  <PresentationFormat>Custom</PresentationFormat>
  <Paragraphs>29</Paragraphs>
  <Slides>13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 Một ô cửa sổ vuông vuông Cho em thấy cả bốn phương đất trời. Là gì?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Ms. Lieu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 Lieu</dc:creator>
  <cp:lastModifiedBy>LAPTOP68</cp:lastModifiedBy>
  <cp:revision>178</cp:revision>
  <dcterms:created xsi:type="dcterms:W3CDTF">2021-09-21T08:35:12Z</dcterms:created>
  <dcterms:modified xsi:type="dcterms:W3CDTF">2024-09-29T14:29:44Z</dcterms:modified>
</cp:coreProperties>
</file>