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7" r:id="rId2"/>
    <p:sldId id="491" r:id="rId3"/>
    <p:sldId id="486" r:id="rId4"/>
    <p:sldId id="487" r:id="rId5"/>
    <p:sldId id="493" r:id="rId6"/>
    <p:sldId id="492" r:id="rId7"/>
    <p:sldId id="494" r:id="rId8"/>
    <p:sldId id="4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296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0A744A-5941-4F92-B170-8ABDEA33B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649255-2F68-440C-AD96-C4B5A5A2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A79297-8C1A-4F96-B5AB-003AE41C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9C9B-E98C-4ED9-94B4-F861D87F8D5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9A6FF3-7FD0-49ED-8172-8C31F532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549D19-E0F6-4A59-84B1-4D92A08C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7CDB-3724-4191-B7CD-D2EED6AF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6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39815F-1621-4862-8BD3-256977C6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7AF6FC-1B0B-44DC-8A7F-F802ED846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569A3E-F014-479A-8FE9-B6F2B8B20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9C9B-E98C-4ED9-94B4-F861D87F8D5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93B1EE-93B7-4D2E-B357-872C8A38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AA3BFC-F8A7-4B27-B13C-F3DC65B2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7CDB-3724-4191-B7CD-D2EED6AF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7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BA69372-C42F-41A3-8FA8-947488A63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7C6ED4-6F85-43BB-BC47-25F4B494E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3EC847-644B-4684-AD33-9EFDD947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9C9B-E98C-4ED9-94B4-F861D87F8D5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B9642B-EF31-4575-B9AB-DA264AEA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9C74E8-4293-4E62-AB86-F561EAC01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7CDB-3724-4191-B7CD-D2EED6AF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9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B7A65-48F5-4A5B-AB61-5561FD5D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0E35BF-C513-444B-8892-78A203463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3CED0D-0B37-40B5-818C-4A3C3A07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9C9B-E98C-4ED9-94B4-F861D87F8D5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84235D-0F49-48F2-8F93-475C8C0E8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898D77-C20A-43FC-A382-E41CD22C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7CDB-3724-4191-B7CD-D2EED6AF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21D3B2-A64A-4099-BE1E-AE35E8C3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2E697E-798F-46A6-839C-70F860A6E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D7B1D1-5B9B-4D19-8C87-0FFE0659A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9C9B-E98C-4ED9-94B4-F861D87F8D5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3B698A-6697-4632-A748-7EDA9589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84834E-BC97-43FC-A3F0-627EA4DE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7CDB-3724-4191-B7CD-D2EED6AF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5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B08E0-4711-4EDB-ACB9-A85D6AE5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619675-F3A6-403D-881C-9F843256C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ABEC7D-ED0B-4153-857B-11BCA1AF1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8D7C5D-F8E7-47AB-94D1-97D983F8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9C9B-E98C-4ED9-94B4-F861D87F8D5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E923B5-6B32-41D5-A625-A1384785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ED063C-4716-4004-B7CE-40E2853A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7CDB-3724-4191-B7CD-D2EED6AF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1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6C53A-8FC5-4D21-BBEB-AE6892EE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BD9E7D-5434-4850-BEFC-4B7015E73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845AAF-E28C-451D-9001-75FE6899A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B813EE-C915-4FAD-AD33-698673E49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DADFF3F-F777-466F-BF20-D94EA11E6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FECE40-CE39-49EA-B525-03AE339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9C9B-E98C-4ED9-94B4-F861D87F8D5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E48DE5-BDA1-46FC-8716-135768A4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DBE2C-B6F6-4B22-A478-0D97022E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7CDB-3724-4191-B7CD-D2EED6AF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3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9BC191-29A2-4765-B377-5C47F080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126068-0E4F-4F8B-811E-9B29689F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9C9B-E98C-4ED9-94B4-F861D87F8D5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76981A-7248-4148-9C9E-BC81988D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E92AD6-ACDC-40FF-94E1-9DF602D4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7CDB-3724-4191-B7CD-D2EED6AF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D49D07E-7613-489A-9223-40C3B47B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9C9B-E98C-4ED9-94B4-F861D87F8D5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F81A90-3ADA-4C58-93CE-07E1AF0EB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449140-B9DF-4A91-95A5-270F9AA5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7CDB-3724-4191-B7CD-D2EED6AF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1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673F4-9036-4934-903C-863ED8EA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8CA26B-7E1E-4E96-820A-3C8D16F61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585B75-4C1B-409C-9548-5600FB8B0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F04C31-7BBF-4D9B-A9CB-5F34685D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9C9B-E98C-4ED9-94B4-F861D87F8D5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C6918B-4F19-45C8-8BAF-EBB1C839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8BDC98-81F3-456A-AAD2-BB3EB4EE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7CDB-3724-4191-B7CD-D2EED6AF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7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34C57-3000-4160-A5C6-5A117B3E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8F0CFD7-51F5-4CB4-B0BB-8D20B8B63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34A9F9-A65E-40AD-AE35-A06C1AF28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EC8956-2128-4991-97AE-87E3430A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89C9B-E98C-4ED9-94B4-F861D87F8D5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35679C-F1D8-4AD9-9458-EE9E2D57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6BE974-DAAE-4736-B445-7B20E15B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7CDB-3724-4191-B7CD-D2EED6AF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7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172CE1D-8652-473C-97B8-13A389AC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76993A-DC8F-434A-8F77-819756EBE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E6894E-A910-4001-8D6C-4DCCDAAAA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89C9B-E98C-4ED9-94B4-F861D87F8D5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76303C-B99B-4FEB-81C1-B2D6264F1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767D29-ECCF-4070-A3E8-513748020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B7CDB-3724-4191-B7CD-D2EED6AF8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1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%20Documents\tranh%2014.mpg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xmlns="" id="{13E220DC-DCA5-4968-BBE0-50EB31A7E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282575"/>
            <a:ext cx="5757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xmlns="" id="{5C4015CD-7DED-4F9B-A096-4D48CB7F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450" y="901700"/>
            <a:ext cx="427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TextBox 2">
            <a:extLst>
              <a:ext uri="{FF2B5EF4-FFF2-40B4-BE49-F238E27FC236}">
                <a16:creationId xmlns:a16="http://schemas.microsoft.com/office/drawing/2014/main" xmlns="" id="{BACCA214-6A63-4894-9D0F-9DEAF87B2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2643188"/>
            <a:ext cx="5386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  PHÁT TRIỂN 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TextBox 7">
            <a:extLst>
              <a:ext uri="{FF2B5EF4-FFF2-40B4-BE49-F238E27FC236}">
                <a16:creationId xmlns:a16="http://schemas.microsoft.com/office/drawing/2014/main" xmlns="" id="{106B5610-A99E-4306-903C-EEF2068B9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638" y="3836988"/>
            <a:ext cx="3892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bông hoa cúc trắng</a:t>
            </a:r>
          </a:p>
          <a:p>
            <a:pPr eaLnBrk="1" hangingPunct="1"/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20-25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TextBox 8">
            <a:extLst>
              <a:ext uri="{FF2B5EF4-FFF2-40B4-BE49-F238E27FC236}">
                <a16:creationId xmlns:a16="http://schemas.microsoft.com/office/drawing/2014/main" xmlns="" id="{5A0F2B97-ECF1-4273-A85B-BE52A86FE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5639" y="5586414"/>
            <a:ext cx="3355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hoc: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536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3D2D07-ACF7-4CE7-AD5D-966DC7ADF19A}"/>
              </a:ext>
            </a:extLst>
          </p:cNvPr>
          <p:cNvSpPr txBox="1"/>
          <p:nvPr/>
        </p:nvSpPr>
        <p:spPr>
          <a:xfrm>
            <a:off x="3685735" y="1125415"/>
            <a:ext cx="6316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kể lần 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6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A7FADDDC-8DF8-4368-BC65-DE42E766CED6}"/>
              </a:ext>
            </a:extLst>
          </p:cNvPr>
          <p:cNvSpPr/>
          <p:nvPr/>
        </p:nvSpPr>
        <p:spPr>
          <a:xfrm>
            <a:off x="2769704" y="437323"/>
            <a:ext cx="4691270" cy="3684104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vừa được nghe cô kể câu truyện gì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"/>
    </mc:Choice>
    <mc:Fallback xmlns="">
      <p:transition spd="slow" advTm="125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8B0EBD-A28D-4910-A006-59FEE740E97B}"/>
              </a:ext>
            </a:extLst>
          </p:cNvPr>
          <p:cNvSpPr txBox="1"/>
          <p:nvPr/>
        </p:nvSpPr>
        <p:spPr>
          <a:xfrm>
            <a:off x="4909625" y="112542"/>
            <a:ext cx="4192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có nhân vật nào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ranh 14.mpg">
            <a:hlinkClick r:id="" action="ppaction://media"/>
            <a:extLst>
              <a:ext uri="{FF2B5EF4-FFF2-40B4-BE49-F238E27FC236}">
                <a16:creationId xmlns:a16="http://schemas.microsoft.com/office/drawing/2014/main" xmlns="" id="{2F7485AE-5369-4C18-8C01-FC9341359613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336" r="3024" b="8257"/>
          <a:stretch>
            <a:fillRect/>
          </a:stretch>
        </p:blipFill>
        <p:spPr bwMode="auto">
          <a:xfrm>
            <a:off x="729176" y="2272104"/>
            <a:ext cx="2516188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D82953-F1F7-4398-B070-1ED02ABB2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3751" r="46835" b="6561"/>
          <a:stretch>
            <a:fillRect/>
          </a:stretch>
        </p:blipFill>
        <p:spPr bwMode="auto">
          <a:xfrm>
            <a:off x="4610173" y="2272104"/>
            <a:ext cx="23955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201DD47-D142-4E89-8153-1CC0CB47B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5" t="3751" r="12753" b="6561"/>
          <a:stretch>
            <a:fillRect/>
          </a:stretch>
        </p:blipFill>
        <p:spPr bwMode="auto">
          <a:xfrm>
            <a:off x="8065696" y="2500361"/>
            <a:ext cx="240982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8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"/>
    </mc:Choice>
    <mc:Fallback xmlns="">
      <p:transition spd="slow" advTm="1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2061FED-AE67-49E8-8940-D09F06C29135}"/>
              </a:ext>
            </a:extLst>
          </p:cNvPr>
          <p:cNvSpPr txBox="1"/>
          <p:nvPr/>
        </p:nvSpPr>
        <p:spPr>
          <a:xfrm>
            <a:off x="2504660" y="795131"/>
            <a:ext cx="8130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mà mẹ cô bé bị ốm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1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317FE1B-B86D-45A8-91DD-5AAD3880C671}"/>
              </a:ext>
            </a:extLst>
          </p:cNvPr>
          <p:cNvSpPr txBox="1"/>
          <p:nvPr/>
        </p:nvSpPr>
        <p:spPr>
          <a:xfrm>
            <a:off x="1888435" y="775252"/>
            <a:ext cx="9442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6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72EFBC1F-A281-4BA9-95CF-DBC927B3DCD5}"/>
              </a:ext>
            </a:extLst>
          </p:cNvPr>
          <p:cNvSpPr txBox="1"/>
          <p:nvPr/>
        </p:nvSpPr>
        <p:spPr>
          <a:xfrm>
            <a:off x="3240156" y="1272209"/>
            <a:ext cx="6738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err="1">
                <a:solidFill>
                  <a:srgbClr val="FF0000"/>
                </a:solidFill>
                <a:latin typeface="+mj-lt"/>
              </a:rPr>
              <a:t>Điều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kỳ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diệu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đã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800" dirty="0" err="1">
                <a:solidFill>
                  <a:srgbClr val="FF0000"/>
                </a:solidFill>
                <a:latin typeface="+mj-lt"/>
              </a:rPr>
              <a:t>sảy</a:t>
            </a:r>
            <a:r>
              <a:rPr lang="vi-VN" sz="4800" dirty="0">
                <a:solidFill>
                  <a:srgbClr val="FF0000"/>
                </a:solidFill>
                <a:latin typeface="+mj-lt"/>
              </a:rPr>
              <a:t> ra</a:t>
            </a:r>
          </a:p>
        </p:txBody>
      </p:sp>
    </p:spTree>
    <p:extLst>
      <p:ext uri="{BB962C8B-B14F-4D97-AF65-F5344CB8AC3E}">
        <p14:creationId xmlns:p14="http://schemas.microsoft.com/office/powerpoint/2010/main" val="240171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FA55F2-A226-4943-A2F5-2F14E16E7F36}"/>
              </a:ext>
            </a:extLst>
          </p:cNvPr>
          <p:cNvSpPr txBox="1"/>
          <p:nvPr/>
        </p:nvSpPr>
        <p:spPr>
          <a:xfrm>
            <a:off x="3530992" y="157558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tạm biệt các con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"/>
    </mc:Choice>
    <mc:Fallback xmlns="">
      <p:transition spd="slow" advTm="94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109</Words>
  <Application>Microsoft Office PowerPoint</Application>
  <PresentationFormat>Custom</PresentationFormat>
  <Paragraphs>16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 nguyenthimen</dc:creator>
  <cp:lastModifiedBy>LAPTOP68</cp:lastModifiedBy>
  <cp:revision>9</cp:revision>
  <dcterms:created xsi:type="dcterms:W3CDTF">2021-10-02T15:43:58Z</dcterms:created>
  <dcterms:modified xsi:type="dcterms:W3CDTF">2024-09-29T14:10:41Z</dcterms:modified>
</cp:coreProperties>
</file>