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76498" y="1705452"/>
            <a:ext cx="2764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333333"/>
                </a:solidFill>
                <a:latin typeface="+mj-lt"/>
              </a:rPr>
              <a:t>Ai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người đến lớp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Chăm chỉ sớm chiều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Dạy bảo mọi điều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Cho con khôn lớn</a:t>
            </a:r>
            <a:r>
              <a:rPr lang="vi-VN" dirty="0" smtClean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endParaRPr lang="en-US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9" y="1434794"/>
            <a:ext cx="3927486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8912" y="2891325"/>
            <a:ext cx="524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-va-me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05951" y="4952999"/>
            <a:ext cx="609600" cy="609600"/>
          </a:xfrm>
          <a:prstGeom prst="rect">
            <a:avLst/>
          </a:prstGeom>
        </p:spPr>
      </p:pic>
      <p:pic>
        <p:nvPicPr>
          <p:cNvPr id="6" name="co-va-me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0135" y="5094667"/>
            <a:ext cx="609600" cy="609600"/>
          </a:xfrm>
          <a:prstGeom prst="rect">
            <a:avLst/>
          </a:prstGeom>
        </p:spPr>
      </p:pic>
      <p:pic>
        <p:nvPicPr>
          <p:cNvPr id="7" name="co-va-me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4319" y="5094667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4614" y="20603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574" y="1260520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634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:KẾT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132</Words>
  <Application>Microsoft Office PowerPoint</Application>
  <PresentationFormat>Widescreen</PresentationFormat>
  <Paragraphs>24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Nunito Black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59</cp:revision>
  <dcterms:created xsi:type="dcterms:W3CDTF">2022-04-27T15:39:45Z</dcterms:created>
  <dcterms:modified xsi:type="dcterms:W3CDTF">2024-07-20T14:36:40Z</dcterms:modified>
</cp:coreProperties>
</file>