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35" r:id="rId3"/>
    <p:sldId id="275" r:id="rId4"/>
    <p:sldId id="330" r:id="rId5"/>
    <p:sldId id="294" r:id="rId6"/>
    <p:sldId id="336" r:id="rId7"/>
    <p:sldId id="281" r:id="rId8"/>
    <p:sldId id="333" r:id="rId9"/>
    <p:sldId id="334" r:id="rId10"/>
    <p:sldId id="279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671" autoAdjust="0"/>
  </p:normalViewPr>
  <p:slideViewPr>
    <p:cSldViewPr>
      <p:cViewPr>
        <p:scale>
          <a:sx n="30" d="100"/>
          <a:sy n="30" d="100"/>
        </p:scale>
        <p:origin x="-2526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82107-3F97-479B-B0FC-EE77EADECF12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ED22B-3E4E-48E6-96D9-9E9A5390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ED22B-3E4E-48E6-96D9-9E9A5390CB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2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3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5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5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7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6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01C5-A42E-4513-970A-F36E121371A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740AA-80A9-4C9D-B0D5-6E4446BC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jpeg"/><Relationship Id="rId5" Type="http://schemas.openxmlformats.org/officeDocument/2006/relationships/image" Target="../media/image31.jpeg"/><Relationship Id="rId10" Type="http://schemas.openxmlformats.org/officeDocument/2006/relationships/image" Target="../media/image28.png"/><Relationship Id="rId4" Type="http://schemas.openxmlformats.org/officeDocument/2006/relationships/image" Target="../media/image17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SUU TAP TRANH\KHUNG TRANH\KHUNG TRANH\5200-abstract-fra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190" r="8078" b="4848"/>
          <a:stretch/>
        </p:blipFill>
        <p:spPr bwMode="auto">
          <a:xfrm>
            <a:off x="-13855" y="-19348"/>
            <a:ext cx="91541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2667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00200" y="2590800"/>
            <a:ext cx="670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ONG – CON BƯỚM.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71800" y="3409652"/>
            <a:ext cx="41148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Chñ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 ®Ò: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ThÕ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giíi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 ®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éng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vËt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LøA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TUæI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: MÉU GI¸O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NHì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Gi¸o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viªn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: §ç Thu </a:t>
            </a:r>
            <a:r>
              <a:rPr lang="en-US" sz="1600" b="1" dirty="0" err="1">
                <a:solidFill>
                  <a:srgbClr val="0070C0"/>
                </a:solidFill>
                <a:latin typeface=".VnArialH" pitchFamily="34" charset="0"/>
              </a:rPr>
              <a:t>H»ng</a:t>
            </a:r>
            <a:r>
              <a:rPr lang="en-US" sz="1600" b="1" dirty="0">
                <a:solidFill>
                  <a:srgbClr val="0070C0"/>
                </a:solidFill>
                <a:latin typeface=".VnArialH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2000" b="1" dirty="0">
              <a:solidFill>
                <a:srgbClr val="0070C0"/>
              </a:solidFill>
              <a:latin typeface=".VnArialH" pitchFamily="34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206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9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340339"/>
              </p:ext>
            </p:extLst>
          </p:nvPr>
        </p:nvGraphicFramePr>
        <p:xfrm>
          <a:off x="-7971" y="0"/>
          <a:ext cx="915197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59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59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2" descr="D:\SUU TAP TRANH\TRANH CHU DIEM\DONG VAT\CON TRUNG\534519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 b="6306"/>
          <a:stretch/>
        </p:blipFill>
        <p:spPr bwMode="auto">
          <a:xfrm>
            <a:off x="761999" y="152400"/>
            <a:ext cx="3124200" cy="2030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D:\SUU TAP TRANH\TRANH CHU DIEM\DONG VAT\CON TRUNG\558739_3046808334380_1001930527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r="5123" b="9166"/>
          <a:stretch/>
        </p:blipFill>
        <p:spPr bwMode="auto">
          <a:xfrm>
            <a:off x="5257800" y="160131"/>
            <a:ext cx="3124200" cy="204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5" descr="D:\SUU TAP TRANH\TRANH CHU DIEM\DONG VAT\CON TRUNG\1196651252_2796ccccd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6347" r="4292" b="8770"/>
          <a:stretch/>
        </p:blipFill>
        <p:spPr bwMode="auto">
          <a:xfrm>
            <a:off x="5276850" y="2354468"/>
            <a:ext cx="3124200" cy="214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D:\SUU TAP TRANH\TRANH CHU DIEM\DONG VAT\CON TRUNG\To%20ong%2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674870"/>
            <a:ext cx="3124200" cy="2030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9" name="Picture 7" descr="D:\SUU TAP TRANH\TRANH CHU DIEM\DONG VAT\CON TRUNG\e9cea4c6-6397-4d4d-9dda-ae33cdc3c1d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38293" r="9761" b="21687"/>
          <a:stretch/>
        </p:blipFill>
        <p:spPr bwMode="auto">
          <a:xfrm>
            <a:off x="762000" y="2325430"/>
            <a:ext cx="3124200" cy="217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0" name="Picture 8" descr="D:\SUU TAP TRANH\TRANH CHU DIEM\DONG VAT\CON TRUNG\Sotaydulich_Doc_mien_dat_nuoc_Ngu_o_rung_Cuc_Phuong_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4690035"/>
            <a:ext cx="3124200" cy="2015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NG BUON GIONG NHA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0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58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UU TAP TRANH\TRANH CHU DIEM\DONG VAT\CON TRUNG\534519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3937"/>
          <a:stretch/>
        </p:blipFill>
        <p:spPr bwMode="auto">
          <a:xfrm>
            <a:off x="-2133600" y="-4076700"/>
            <a:ext cx="16764000" cy="1257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/>
          <p:cNvSpPr/>
          <p:nvPr/>
        </p:nvSpPr>
        <p:spPr>
          <a:xfrm rot="1203001">
            <a:off x="2162740" y="2564294"/>
            <a:ext cx="3651248" cy="392710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UU TAP TRANH\TRANH CHU DIEM\DONG VAT\CON TRUNG\butterfly...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63" y="228600"/>
            <a:ext cx="2671629" cy="178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UU TAP TRANH\TRANH CHU DIEM\DONG VAT\CON TRUNG\butterfly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81" y="2514600"/>
            <a:ext cx="2601868" cy="16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SUU TAP TRANH\TRANH CHU DIEM\DONG VAT\CON TRUNG\butterfly-wallpaper-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636637" cy="182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SUU TAP TRANH\TRANH CHU DIEM\DONG VAT\CON TRUNG\pieris_rapae_adult_dorsal_m_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63" y="2514600"/>
            <a:ext cx="2560437" cy="17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SUU TAP TRANH\TRANH CHU DIEM\DONG VAT\CON TRUNG\1180594773976746_fi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5" y="4725514"/>
            <a:ext cx="2621651" cy="17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SUU TAP TRANH\TRANH CHU DIEM\DONG VAT\CON TRUNG\ANIMA0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 bwMode="auto">
          <a:xfrm>
            <a:off x="304800" y="2527623"/>
            <a:ext cx="2620920" cy="168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D:\SUU TAP TRANH\TRANH CHU DIEM\DONG VAT\CON TRUNG\4320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13" y="4725514"/>
            <a:ext cx="259613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:\SUU TAP TRANH\TRANH CHU DIEM\DONG VAT\CON TRUNG\bo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72" y="4700958"/>
            <a:ext cx="2621652" cy="17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D:\SUU TAP TRANH\TRANH CHU DIEM\DONG VAT\CON TRUNG\8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69" y="228600"/>
            <a:ext cx="2659021" cy="18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UU TAP TRANH\TRANH CHU DIEM\DONG VAT\CON TRUNG\534519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39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eform 2"/>
          <p:cNvSpPr/>
          <p:nvPr/>
        </p:nvSpPr>
        <p:spPr>
          <a:xfrm>
            <a:off x="1657350" y="1236784"/>
            <a:ext cx="2152650" cy="3944816"/>
          </a:xfrm>
          <a:custGeom>
            <a:avLst/>
            <a:gdLst>
              <a:gd name="connsiteX0" fmla="*/ 1295400 w 2152650"/>
              <a:gd name="connsiteY0" fmla="*/ 3811466 h 3944816"/>
              <a:gd name="connsiteX1" fmla="*/ 1295400 w 2152650"/>
              <a:gd name="connsiteY1" fmla="*/ 3449516 h 3944816"/>
              <a:gd name="connsiteX2" fmla="*/ 1276350 w 2152650"/>
              <a:gd name="connsiteY2" fmla="*/ 3373316 h 3944816"/>
              <a:gd name="connsiteX3" fmla="*/ 1238250 w 2152650"/>
              <a:gd name="connsiteY3" fmla="*/ 3316166 h 3944816"/>
              <a:gd name="connsiteX4" fmla="*/ 1200150 w 2152650"/>
              <a:gd name="connsiteY4" fmla="*/ 3201866 h 3944816"/>
              <a:gd name="connsiteX5" fmla="*/ 1238250 w 2152650"/>
              <a:gd name="connsiteY5" fmla="*/ 2916116 h 3944816"/>
              <a:gd name="connsiteX6" fmla="*/ 1276350 w 2152650"/>
              <a:gd name="connsiteY6" fmla="*/ 2801816 h 3944816"/>
              <a:gd name="connsiteX7" fmla="*/ 1295400 w 2152650"/>
              <a:gd name="connsiteY7" fmla="*/ 2725616 h 3944816"/>
              <a:gd name="connsiteX8" fmla="*/ 1333500 w 2152650"/>
              <a:gd name="connsiteY8" fmla="*/ 2668466 h 3944816"/>
              <a:gd name="connsiteX9" fmla="*/ 1409700 w 2152650"/>
              <a:gd name="connsiteY9" fmla="*/ 2535116 h 3944816"/>
              <a:gd name="connsiteX10" fmla="*/ 1447800 w 2152650"/>
              <a:gd name="connsiteY10" fmla="*/ 2401766 h 3944816"/>
              <a:gd name="connsiteX11" fmla="*/ 1504950 w 2152650"/>
              <a:gd name="connsiteY11" fmla="*/ 2382716 h 3944816"/>
              <a:gd name="connsiteX12" fmla="*/ 1524000 w 2152650"/>
              <a:gd name="connsiteY12" fmla="*/ 2325566 h 3944816"/>
              <a:gd name="connsiteX13" fmla="*/ 1581150 w 2152650"/>
              <a:gd name="connsiteY13" fmla="*/ 2287466 h 3944816"/>
              <a:gd name="connsiteX14" fmla="*/ 1828800 w 2152650"/>
              <a:gd name="connsiteY14" fmla="*/ 2230316 h 3944816"/>
              <a:gd name="connsiteX15" fmla="*/ 1943100 w 2152650"/>
              <a:gd name="connsiteY15" fmla="*/ 2173166 h 3944816"/>
              <a:gd name="connsiteX16" fmla="*/ 2057400 w 2152650"/>
              <a:gd name="connsiteY16" fmla="*/ 2096966 h 3944816"/>
              <a:gd name="connsiteX17" fmla="*/ 2095500 w 2152650"/>
              <a:gd name="connsiteY17" fmla="*/ 2039816 h 3944816"/>
              <a:gd name="connsiteX18" fmla="*/ 2114550 w 2152650"/>
              <a:gd name="connsiteY18" fmla="*/ 1982666 h 3944816"/>
              <a:gd name="connsiteX19" fmla="*/ 2152650 w 2152650"/>
              <a:gd name="connsiteY19" fmla="*/ 1811216 h 3944816"/>
              <a:gd name="connsiteX20" fmla="*/ 2114550 w 2152650"/>
              <a:gd name="connsiteY20" fmla="*/ 1563566 h 3944816"/>
              <a:gd name="connsiteX21" fmla="*/ 2038350 w 2152650"/>
              <a:gd name="connsiteY21" fmla="*/ 1449266 h 3944816"/>
              <a:gd name="connsiteX22" fmla="*/ 2019300 w 2152650"/>
              <a:gd name="connsiteY22" fmla="*/ 1373066 h 3944816"/>
              <a:gd name="connsiteX23" fmla="*/ 2000250 w 2152650"/>
              <a:gd name="connsiteY23" fmla="*/ 1315916 h 3944816"/>
              <a:gd name="connsiteX24" fmla="*/ 1962150 w 2152650"/>
              <a:gd name="connsiteY24" fmla="*/ 973016 h 3944816"/>
              <a:gd name="connsiteX25" fmla="*/ 1943100 w 2152650"/>
              <a:gd name="connsiteY25" fmla="*/ 820616 h 3944816"/>
              <a:gd name="connsiteX26" fmla="*/ 1885950 w 2152650"/>
              <a:gd name="connsiteY26" fmla="*/ 592016 h 3944816"/>
              <a:gd name="connsiteX27" fmla="*/ 1847850 w 2152650"/>
              <a:gd name="connsiteY27" fmla="*/ 458666 h 3944816"/>
              <a:gd name="connsiteX28" fmla="*/ 1828800 w 2152650"/>
              <a:gd name="connsiteY28" fmla="*/ 401516 h 3944816"/>
              <a:gd name="connsiteX29" fmla="*/ 1771650 w 2152650"/>
              <a:gd name="connsiteY29" fmla="*/ 325316 h 3944816"/>
              <a:gd name="connsiteX30" fmla="*/ 1714500 w 2152650"/>
              <a:gd name="connsiteY30" fmla="*/ 191966 h 3944816"/>
              <a:gd name="connsiteX31" fmla="*/ 1638300 w 2152650"/>
              <a:gd name="connsiteY31" fmla="*/ 153866 h 3944816"/>
              <a:gd name="connsiteX32" fmla="*/ 1581150 w 2152650"/>
              <a:gd name="connsiteY32" fmla="*/ 115766 h 3944816"/>
              <a:gd name="connsiteX33" fmla="*/ 1466850 w 2152650"/>
              <a:gd name="connsiteY33" fmla="*/ 58616 h 3944816"/>
              <a:gd name="connsiteX34" fmla="*/ 1314450 w 2152650"/>
              <a:gd name="connsiteY34" fmla="*/ 96716 h 3944816"/>
              <a:gd name="connsiteX35" fmla="*/ 1238250 w 2152650"/>
              <a:gd name="connsiteY35" fmla="*/ 211016 h 3944816"/>
              <a:gd name="connsiteX36" fmla="*/ 1009650 w 2152650"/>
              <a:gd name="connsiteY36" fmla="*/ 153866 h 3944816"/>
              <a:gd name="connsiteX37" fmla="*/ 838200 w 2152650"/>
              <a:gd name="connsiteY37" fmla="*/ 58616 h 3944816"/>
              <a:gd name="connsiteX38" fmla="*/ 800100 w 2152650"/>
              <a:gd name="connsiteY38" fmla="*/ 1466 h 3944816"/>
              <a:gd name="connsiteX39" fmla="*/ 381000 w 2152650"/>
              <a:gd name="connsiteY39" fmla="*/ 58616 h 3944816"/>
              <a:gd name="connsiteX40" fmla="*/ 285750 w 2152650"/>
              <a:gd name="connsiteY40" fmla="*/ 134816 h 3944816"/>
              <a:gd name="connsiteX41" fmla="*/ 228600 w 2152650"/>
              <a:gd name="connsiteY41" fmla="*/ 191966 h 3944816"/>
              <a:gd name="connsiteX42" fmla="*/ 152400 w 2152650"/>
              <a:gd name="connsiteY42" fmla="*/ 249116 h 3944816"/>
              <a:gd name="connsiteX43" fmla="*/ 76200 w 2152650"/>
              <a:gd name="connsiteY43" fmla="*/ 363416 h 3944816"/>
              <a:gd name="connsiteX44" fmla="*/ 19050 w 2152650"/>
              <a:gd name="connsiteY44" fmla="*/ 420566 h 3944816"/>
              <a:gd name="connsiteX45" fmla="*/ 38100 w 2152650"/>
              <a:gd name="connsiteY45" fmla="*/ 706316 h 3944816"/>
              <a:gd name="connsiteX46" fmla="*/ 76200 w 2152650"/>
              <a:gd name="connsiteY46" fmla="*/ 953966 h 3944816"/>
              <a:gd name="connsiteX47" fmla="*/ 152400 w 2152650"/>
              <a:gd name="connsiteY47" fmla="*/ 1068266 h 3944816"/>
              <a:gd name="connsiteX48" fmla="*/ 266700 w 2152650"/>
              <a:gd name="connsiteY48" fmla="*/ 1182566 h 3944816"/>
              <a:gd name="connsiteX49" fmla="*/ 342900 w 2152650"/>
              <a:gd name="connsiteY49" fmla="*/ 1220666 h 3944816"/>
              <a:gd name="connsiteX50" fmla="*/ 400050 w 2152650"/>
              <a:gd name="connsiteY50" fmla="*/ 1258766 h 3944816"/>
              <a:gd name="connsiteX51" fmla="*/ 476250 w 2152650"/>
              <a:gd name="connsiteY51" fmla="*/ 1315916 h 3944816"/>
              <a:gd name="connsiteX52" fmla="*/ 552450 w 2152650"/>
              <a:gd name="connsiteY52" fmla="*/ 1334966 h 3944816"/>
              <a:gd name="connsiteX53" fmla="*/ 590550 w 2152650"/>
              <a:gd name="connsiteY53" fmla="*/ 1392116 h 3944816"/>
              <a:gd name="connsiteX54" fmla="*/ 647700 w 2152650"/>
              <a:gd name="connsiteY54" fmla="*/ 1411166 h 3944816"/>
              <a:gd name="connsiteX55" fmla="*/ 762000 w 2152650"/>
              <a:gd name="connsiteY55" fmla="*/ 1468316 h 3944816"/>
              <a:gd name="connsiteX56" fmla="*/ 876300 w 2152650"/>
              <a:gd name="connsiteY56" fmla="*/ 1544516 h 3944816"/>
              <a:gd name="connsiteX57" fmla="*/ 990600 w 2152650"/>
              <a:gd name="connsiteY57" fmla="*/ 1639766 h 3944816"/>
              <a:gd name="connsiteX58" fmla="*/ 1066800 w 2152650"/>
              <a:gd name="connsiteY58" fmla="*/ 1677866 h 3944816"/>
              <a:gd name="connsiteX59" fmla="*/ 1123950 w 2152650"/>
              <a:gd name="connsiteY59" fmla="*/ 1715966 h 3944816"/>
              <a:gd name="connsiteX60" fmla="*/ 1085850 w 2152650"/>
              <a:gd name="connsiteY60" fmla="*/ 1906466 h 3944816"/>
              <a:gd name="connsiteX61" fmla="*/ 914400 w 2152650"/>
              <a:gd name="connsiteY61" fmla="*/ 2039816 h 3944816"/>
              <a:gd name="connsiteX62" fmla="*/ 838200 w 2152650"/>
              <a:gd name="connsiteY62" fmla="*/ 2077916 h 3944816"/>
              <a:gd name="connsiteX63" fmla="*/ 742950 w 2152650"/>
              <a:gd name="connsiteY63" fmla="*/ 2192216 h 3944816"/>
              <a:gd name="connsiteX64" fmla="*/ 685800 w 2152650"/>
              <a:gd name="connsiteY64" fmla="*/ 2249366 h 3944816"/>
              <a:gd name="connsiteX65" fmla="*/ 666750 w 2152650"/>
              <a:gd name="connsiteY65" fmla="*/ 2306516 h 3944816"/>
              <a:gd name="connsiteX66" fmla="*/ 628650 w 2152650"/>
              <a:gd name="connsiteY66" fmla="*/ 2363666 h 3944816"/>
              <a:gd name="connsiteX67" fmla="*/ 571500 w 2152650"/>
              <a:gd name="connsiteY67" fmla="*/ 2497016 h 3944816"/>
              <a:gd name="connsiteX68" fmla="*/ 552450 w 2152650"/>
              <a:gd name="connsiteY68" fmla="*/ 2573216 h 3944816"/>
              <a:gd name="connsiteX69" fmla="*/ 533400 w 2152650"/>
              <a:gd name="connsiteY69" fmla="*/ 2630366 h 3944816"/>
              <a:gd name="connsiteX70" fmla="*/ 495300 w 2152650"/>
              <a:gd name="connsiteY70" fmla="*/ 2782766 h 3944816"/>
              <a:gd name="connsiteX71" fmla="*/ 533400 w 2152650"/>
              <a:gd name="connsiteY71" fmla="*/ 3106616 h 3944816"/>
              <a:gd name="connsiteX72" fmla="*/ 609600 w 2152650"/>
              <a:gd name="connsiteY72" fmla="*/ 3239966 h 3944816"/>
              <a:gd name="connsiteX73" fmla="*/ 628650 w 2152650"/>
              <a:gd name="connsiteY73" fmla="*/ 3316166 h 3944816"/>
              <a:gd name="connsiteX74" fmla="*/ 723900 w 2152650"/>
              <a:gd name="connsiteY74" fmla="*/ 3449516 h 3944816"/>
              <a:gd name="connsiteX75" fmla="*/ 742950 w 2152650"/>
              <a:gd name="connsiteY75" fmla="*/ 3506666 h 3944816"/>
              <a:gd name="connsiteX76" fmla="*/ 762000 w 2152650"/>
              <a:gd name="connsiteY76" fmla="*/ 3582866 h 3944816"/>
              <a:gd name="connsiteX77" fmla="*/ 838200 w 2152650"/>
              <a:gd name="connsiteY77" fmla="*/ 3697166 h 3944816"/>
              <a:gd name="connsiteX78" fmla="*/ 876300 w 2152650"/>
              <a:gd name="connsiteY78" fmla="*/ 3754316 h 3944816"/>
              <a:gd name="connsiteX79" fmla="*/ 990600 w 2152650"/>
              <a:gd name="connsiteY79" fmla="*/ 3830516 h 3944816"/>
              <a:gd name="connsiteX80" fmla="*/ 1009650 w 2152650"/>
              <a:gd name="connsiteY80" fmla="*/ 3887666 h 3944816"/>
              <a:gd name="connsiteX81" fmla="*/ 1104900 w 2152650"/>
              <a:gd name="connsiteY81" fmla="*/ 3906716 h 3944816"/>
              <a:gd name="connsiteX82" fmla="*/ 1162050 w 2152650"/>
              <a:gd name="connsiteY82" fmla="*/ 3925766 h 3944816"/>
              <a:gd name="connsiteX83" fmla="*/ 1238250 w 2152650"/>
              <a:gd name="connsiteY83" fmla="*/ 3944816 h 3944816"/>
              <a:gd name="connsiteX84" fmla="*/ 1295400 w 2152650"/>
              <a:gd name="connsiteY84" fmla="*/ 3925766 h 3944816"/>
              <a:gd name="connsiteX85" fmla="*/ 1295400 w 2152650"/>
              <a:gd name="connsiteY85" fmla="*/ 3811466 h 394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52650" h="3944816">
                <a:moveTo>
                  <a:pt x="1295400" y="3811466"/>
                </a:moveTo>
                <a:cubicBezTo>
                  <a:pt x="1295400" y="3732091"/>
                  <a:pt x="1324384" y="3710375"/>
                  <a:pt x="1295400" y="3449516"/>
                </a:cubicBezTo>
                <a:cubicBezTo>
                  <a:pt x="1292509" y="3423494"/>
                  <a:pt x="1286663" y="3397381"/>
                  <a:pt x="1276350" y="3373316"/>
                </a:cubicBezTo>
                <a:cubicBezTo>
                  <a:pt x="1267331" y="3352272"/>
                  <a:pt x="1247549" y="3337088"/>
                  <a:pt x="1238250" y="3316166"/>
                </a:cubicBezTo>
                <a:cubicBezTo>
                  <a:pt x="1221939" y="3279466"/>
                  <a:pt x="1200150" y="3201866"/>
                  <a:pt x="1200150" y="3201866"/>
                </a:cubicBezTo>
                <a:cubicBezTo>
                  <a:pt x="1212850" y="3106616"/>
                  <a:pt x="1220270" y="3010512"/>
                  <a:pt x="1238250" y="2916116"/>
                </a:cubicBezTo>
                <a:cubicBezTo>
                  <a:pt x="1245765" y="2876664"/>
                  <a:pt x="1266610" y="2840778"/>
                  <a:pt x="1276350" y="2801816"/>
                </a:cubicBezTo>
                <a:cubicBezTo>
                  <a:pt x="1282700" y="2776416"/>
                  <a:pt x="1285087" y="2749681"/>
                  <a:pt x="1295400" y="2725616"/>
                </a:cubicBezTo>
                <a:cubicBezTo>
                  <a:pt x="1304419" y="2704572"/>
                  <a:pt x="1322141" y="2688345"/>
                  <a:pt x="1333500" y="2668466"/>
                </a:cubicBezTo>
                <a:cubicBezTo>
                  <a:pt x="1430178" y="2499279"/>
                  <a:pt x="1316875" y="2674353"/>
                  <a:pt x="1409700" y="2535116"/>
                </a:cubicBezTo>
                <a:cubicBezTo>
                  <a:pt x="1409865" y="2534457"/>
                  <a:pt x="1438690" y="2410876"/>
                  <a:pt x="1447800" y="2401766"/>
                </a:cubicBezTo>
                <a:cubicBezTo>
                  <a:pt x="1461999" y="2387567"/>
                  <a:pt x="1485900" y="2389066"/>
                  <a:pt x="1504950" y="2382716"/>
                </a:cubicBezTo>
                <a:cubicBezTo>
                  <a:pt x="1511300" y="2363666"/>
                  <a:pt x="1511456" y="2341246"/>
                  <a:pt x="1524000" y="2325566"/>
                </a:cubicBezTo>
                <a:cubicBezTo>
                  <a:pt x="1538303" y="2307688"/>
                  <a:pt x="1560228" y="2296765"/>
                  <a:pt x="1581150" y="2287466"/>
                </a:cubicBezTo>
                <a:cubicBezTo>
                  <a:pt x="1680243" y="2243425"/>
                  <a:pt x="1720320" y="2245813"/>
                  <a:pt x="1828800" y="2230316"/>
                </a:cubicBezTo>
                <a:cubicBezTo>
                  <a:pt x="1886078" y="2211223"/>
                  <a:pt x="1893861" y="2214198"/>
                  <a:pt x="1943100" y="2173166"/>
                </a:cubicBezTo>
                <a:cubicBezTo>
                  <a:pt x="2038232" y="2093889"/>
                  <a:pt x="1956965" y="2130444"/>
                  <a:pt x="2057400" y="2096966"/>
                </a:cubicBezTo>
                <a:cubicBezTo>
                  <a:pt x="2070100" y="2077916"/>
                  <a:pt x="2085261" y="2060294"/>
                  <a:pt x="2095500" y="2039816"/>
                </a:cubicBezTo>
                <a:cubicBezTo>
                  <a:pt x="2104480" y="2021855"/>
                  <a:pt x="2109033" y="2001974"/>
                  <a:pt x="2114550" y="1982666"/>
                </a:cubicBezTo>
                <a:cubicBezTo>
                  <a:pt x="2132485" y="1919892"/>
                  <a:pt x="2139556" y="1876688"/>
                  <a:pt x="2152650" y="1811216"/>
                </a:cubicBezTo>
                <a:cubicBezTo>
                  <a:pt x="2149847" y="1783189"/>
                  <a:pt x="2148040" y="1623847"/>
                  <a:pt x="2114550" y="1563566"/>
                </a:cubicBezTo>
                <a:cubicBezTo>
                  <a:pt x="2092312" y="1523538"/>
                  <a:pt x="2038350" y="1449266"/>
                  <a:pt x="2038350" y="1449266"/>
                </a:cubicBezTo>
                <a:cubicBezTo>
                  <a:pt x="2032000" y="1423866"/>
                  <a:pt x="2026493" y="1398240"/>
                  <a:pt x="2019300" y="1373066"/>
                </a:cubicBezTo>
                <a:cubicBezTo>
                  <a:pt x="2013783" y="1353758"/>
                  <a:pt x="2003842" y="1335673"/>
                  <a:pt x="2000250" y="1315916"/>
                </a:cubicBezTo>
                <a:cubicBezTo>
                  <a:pt x="1987012" y="1243105"/>
                  <a:pt x="1969183" y="1036312"/>
                  <a:pt x="1962150" y="973016"/>
                </a:cubicBezTo>
                <a:cubicBezTo>
                  <a:pt x="1956496" y="922134"/>
                  <a:pt x="1953140" y="870817"/>
                  <a:pt x="1943100" y="820616"/>
                </a:cubicBezTo>
                <a:cubicBezTo>
                  <a:pt x="1927696" y="743596"/>
                  <a:pt x="1910788" y="666530"/>
                  <a:pt x="1885950" y="592016"/>
                </a:cubicBezTo>
                <a:cubicBezTo>
                  <a:pt x="1840275" y="454990"/>
                  <a:pt x="1895690" y="626108"/>
                  <a:pt x="1847850" y="458666"/>
                </a:cubicBezTo>
                <a:cubicBezTo>
                  <a:pt x="1842333" y="439358"/>
                  <a:pt x="1838763" y="418951"/>
                  <a:pt x="1828800" y="401516"/>
                </a:cubicBezTo>
                <a:cubicBezTo>
                  <a:pt x="1813048" y="373949"/>
                  <a:pt x="1790700" y="350716"/>
                  <a:pt x="1771650" y="325316"/>
                </a:cubicBezTo>
                <a:cubicBezTo>
                  <a:pt x="1760265" y="291161"/>
                  <a:pt x="1738040" y="215506"/>
                  <a:pt x="1714500" y="191966"/>
                </a:cubicBezTo>
                <a:cubicBezTo>
                  <a:pt x="1694420" y="171886"/>
                  <a:pt x="1662956" y="167955"/>
                  <a:pt x="1638300" y="153866"/>
                </a:cubicBezTo>
                <a:cubicBezTo>
                  <a:pt x="1618421" y="142507"/>
                  <a:pt x="1601628" y="126005"/>
                  <a:pt x="1581150" y="115766"/>
                </a:cubicBezTo>
                <a:cubicBezTo>
                  <a:pt x="1423409" y="36896"/>
                  <a:pt x="1630634" y="167805"/>
                  <a:pt x="1466850" y="58616"/>
                </a:cubicBezTo>
                <a:cubicBezTo>
                  <a:pt x="1416050" y="71316"/>
                  <a:pt x="1358019" y="67670"/>
                  <a:pt x="1314450" y="96716"/>
                </a:cubicBezTo>
                <a:cubicBezTo>
                  <a:pt x="1276350" y="122116"/>
                  <a:pt x="1238250" y="211016"/>
                  <a:pt x="1238250" y="211016"/>
                </a:cubicBezTo>
                <a:cubicBezTo>
                  <a:pt x="1162050" y="191966"/>
                  <a:pt x="1075004" y="197435"/>
                  <a:pt x="1009650" y="153866"/>
                </a:cubicBezTo>
                <a:cubicBezTo>
                  <a:pt x="878642" y="66527"/>
                  <a:pt x="938791" y="92146"/>
                  <a:pt x="838200" y="58616"/>
                </a:cubicBezTo>
                <a:cubicBezTo>
                  <a:pt x="825500" y="39566"/>
                  <a:pt x="822967" y="2609"/>
                  <a:pt x="800100" y="1466"/>
                </a:cubicBezTo>
                <a:cubicBezTo>
                  <a:pt x="629303" y="-7074"/>
                  <a:pt x="523665" y="22950"/>
                  <a:pt x="381000" y="58616"/>
                </a:cubicBezTo>
                <a:cubicBezTo>
                  <a:pt x="295791" y="186430"/>
                  <a:pt x="396168" y="61204"/>
                  <a:pt x="285750" y="134816"/>
                </a:cubicBezTo>
                <a:cubicBezTo>
                  <a:pt x="263334" y="149760"/>
                  <a:pt x="249055" y="174433"/>
                  <a:pt x="228600" y="191966"/>
                </a:cubicBezTo>
                <a:cubicBezTo>
                  <a:pt x="204494" y="212629"/>
                  <a:pt x="173494" y="225386"/>
                  <a:pt x="152400" y="249116"/>
                </a:cubicBezTo>
                <a:cubicBezTo>
                  <a:pt x="121978" y="283340"/>
                  <a:pt x="108579" y="331037"/>
                  <a:pt x="76200" y="363416"/>
                </a:cubicBezTo>
                <a:lnTo>
                  <a:pt x="19050" y="420566"/>
                </a:lnTo>
                <a:cubicBezTo>
                  <a:pt x="-13458" y="615613"/>
                  <a:pt x="-2569" y="462301"/>
                  <a:pt x="38100" y="706316"/>
                </a:cubicBezTo>
                <a:cubicBezTo>
                  <a:pt x="40263" y="719295"/>
                  <a:pt x="52209" y="905984"/>
                  <a:pt x="76200" y="953966"/>
                </a:cubicBezTo>
                <a:cubicBezTo>
                  <a:pt x="96678" y="994922"/>
                  <a:pt x="127000" y="1030166"/>
                  <a:pt x="152400" y="1068266"/>
                </a:cubicBezTo>
                <a:cubicBezTo>
                  <a:pt x="198375" y="1137229"/>
                  <a:pt x="185686" y="1131932"/>
                  <a:pt x="266700" y="1182566"/>
                </a:cubicBezTo>
                <a:cubicBezTo>
                  <a:pt x="290782" y="1197617"/>
                  <a:pt x="318244" y="1206577"/>
                  <a:pt x="342900" y="1220666"/>
                </a:cubicBezTo>
                <a:cubicBezTo>
                  <a:pt x="362779" y="1232025"/>
                  <a:pt x="381419" y="1245458"/>
                  <a:pt x="400050" y="1258766"/>
                </a:cubicBezTo>
                <a:cubicBezTo>
                  <a:pt x="425886" y="1277220"/>
                  <a:pt x="447852" y="1301717"/>
                  <a:pt x="476250" y="1315916"/>
                </a:cubicBezTo>
                <a:cubicBezTo>
                  <a:pt x="499668" y="1327625"/>
                  <a:pt x="527050" y="1328616"/>
                  <a:pt x="552450" y="1334966"/>
                </a:cubicBezTo>
                <a:cubicBezTo>
                  <a:pt x="565150" y="1354016"/>
                  <a:pt x="572672" y="1377813"/>
                  <a:pt x="590550" y="1392116"/>
                </a:cubicBezTo>
                <a:cubicBezTo>
                  <a:pt x="606230" y="1404660"/>
                  <a:pt x="629739" y="1402186"/>
                  <a:pt x="647700" y="1411166"/>
                </a:cubicBezTo>
                <a:cubicBezTo>
                  <a:pt x="795416" y="1485024"/>
                  <a:pt x="618352" y="1420433"/>
                  <a:pt x="762000" y="1468316"/>
                </a:cubicBezTo>
                <a:cubicBezTo>
                  <a:pt x="870337" y="1576653"/>
                  <a:pt x="766022" y="1489377"/>
                  <a:pt x="876300" y="1544516"/>
                </a:cubicBezTo>
                <a:cubicBezTo>
                  <a:pt x="977083" y="1594908"/>
                  <a:pt x="892294" y="1569548"/>
                  <a:pt x="990600" y="1639766"/>
                </a:cubicBezTo>
                <a:cubicBezTo>
                  <a:pt x="1013708" y="1656272"/>
                  <a:pt x="1042144" y="1663777"/>
                  <a:pt x="1066800" y="1677866"/>
                </a:cubicBezTo>
                <a:cubicBezTo>
                  <a:pt x="1086679" y="1689225"/>
                  <a:pt x="1104900" y="1703266"/>
                  <a:pt x="1123950" y="1715966"/>
                </a:cubicBezTo>
                <a:cubicBezTo>
                  <a:pt x="1111250" y="1779466"/>
                  <a:pt x="1114810" y="1848545"/>
                  <a:pt x="1085850" y="1906466"/>
                </a:cubicBezTo>
                <a:cubicBezTo>
                  <a:pt x="1021516" y="2035133"/>
                  <a:pt x="998753" y="2003665"/>
                  <a:pt x="914400" y="2039816"/>
                </a:cubicBezTo>
                <a:cubicBezTo>
                  <a:pt x="888298" y="2051003"/>
                  <a:pt x="861308" y="2061410"/>
                  <a:pt x="838200" y="2077916"/>
                </a:cubicBezTo>
                <a:cubicBezTo>
                  <a:pt x="769450" y="2127023"/>
                  <a:pt x="792094" y="2133243"/>
                  <a:pt x="742950" y="2192216"/>
                </a:cubicBezTo>
                <a:cubicBezTo>
                  <a:pt x="725703" y="2212912"/>
                  <a:pt x="704850" y="2230316"/>
                  <a:pt x="685800" y="2249366"/>
                </a:cubicBezTo>
                <a:cubicBezTo>
                  <a:pt x="679450" y="2268416"/>
                  <a:pt x="675730" y="2288555"/>
                  <a:pt x="666750" y="2306516"/>
                </a:cubicBezTo>
                <a:cubicBezTo>
                  <a:pt x="656511" y="2326994"/>
                  <a:pt x="637669" y="2342622"/>
                  <a:pt x="628650" y="2363666"/>
                </a:cubicBezTo>
                <a:cubicBezTo>
                  <a:pt x="554841" y="2535886"/>
                  <a:pt x="667152" y="2353538"/>
                  <a:pt x="571500" y="2497016"/>
                </a:cubicBezTo>
                <a:cubicBezTo>
                  <a:pt x="565150" y="2522416"/>
                  <a:pt x="559643" y="2548042"/>
                  <a:pt x="552450" y="2573216"/>
                </a:cubicBezTo>
                <a:cubicBezTo>
                  <a:pt x="546933" y="2592524"/>
                  <a:pt x="538684" y="2610993"/>
                  <a:pt x="533400" y="2630366"/>
                </a:cubicBezTo>
                <a:cubicBezTo>
                  <a:pt x="519622" y="2680884"/>
                  <a:pt x="495300" y="2782766"/>
                  <a:pt x="495300" y="2782766"/>
                </a:cubicBezTo>
                <a:cubicBezTo>
                  <a:pt x="500391" y="2848954"/>
                  <a:pt x="499319" y="3015732"/>
                  <a:pt x="533400" y="3106616"/>
                </a:cubicBezTo>
                <a:cubicBezTo>
                  <a:pt x="554117" y="3161861"/>
                  <a:pt x="578017" y="3192592"/>
                  <a:pt x="609600" y="3239966"/>
                </a:cubicBezTo>
                <a:cubicBezTo>
                  <a:pt x="615950" y="3265366"/>
                  <a:pt x="618337" y="3292101"/>
                  <a:pt x="628650" y="3316166"/>
                </a:cubicBezTo>
                <a:cubicBezTo>
                  <a:pt x="637935" y="3337832"/>
                  <a:pt x="717395" y="3440842"/>
                  <a:pt x="723900" y="3449516"/>
                </a:cubicBezTo>
                <a:cubicBezTo>
                  <a:pt x="730250" y="3468566"/>
                  <a:pt x="737433" y="3487358"/>
                  <a:pt x="742950" y="3506666"/>
                </a:cubicBezTo>
                <a:cubicBezTo>
                  <a:pt x="750143" y="3531840"/>
                  <a:pt x="750291" y="3559448"/>
                  <a:pt x="762000" y="3582866"/>
                </a:cubicBezTo>
                <a:cubicBezTo>
                  <a:pt x="782478" y="3623822"/>
                  <a:pt x="812800" y="3659066"/>
                  <a:pt x="838200" y="3697166"/>
                </a:cubicBezTo>
                <a:cubicBezTo>
                  <a:pt x="850900" y="3716216"/>
                  <a:pt x="857250" y="3741616"/>
                  <a:pt x="876300" y="3754316"/>
                </a:cubicBezTo>
                <a:lnTo>
                  <a:pt x="990600" y="3830516"/>
                </a:lnTo>
                <a:cubicBezTo>
                  <a:pt x="996950" y="3849566"/>
                  <a:pt x="992942" y="3876527"/>
                  <a:pt x="1009650" y="3887666"/>
                </a:cubicBezTo>
                <a:cubicBezTo>
                  <a:pt x="1036591" y="3905627"/>
                  <a:pt x="1073488" y="3898863"/>
                  <a:pt x="1104900" y="3906716"/>
                </a:cubicBezTo>
                <a:cubicBezTo>
                  <a:pt x="1124381" y="3911586"/>
                  <a:pt x="1142742" y="3920249"/>
                  <a:pt x="1162050" y="3925766"/>
                </a:cubicBezTo>
                <a:cubicBezTo>
                  <a:pt x="1187224" y="3932959"/>
                  <a:pt x="1212850" y="3938466"/>
                  <a:pt x="1238250" y="3944816"/>
                </a:cubicBezTo>
                <a:cubicBezTo>
                  <a:pt x="1257300" y="3938466"/>
                  <a:pt x="1282856" y="3941446"/>
                  <a:pt x="1295400" y="3925766"/>
                </a:cubicBezTo>
                <a:cubicBezTo>
                  <a:pt x="1319070" y="3896178"/>
                  <a:pt x="1295400" y="3890841"/>
                  <a:pt x="1295400" y="3811466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571750" y="152400"/>
            <a:ext cx="5715000" cy="5791921"/>
          </a:xfrm>
          <a:custGeom>
            <a:avLst/>
            <a:gdLst>
              <a:gd name="connsiteX0" fmla="*/ 800100 w 5715000"/>
              <a:gd name="connsiteY0" fmla="*/ 3505200 h 5791921"/>
              <a:gd name="connsiteX1" fmla="*/ 895350 w 5715000"/>
              <a:gd name="connsiteY1" fmla="*/ 3486150 h 5791921"/>
              <a:gd name="connsiteX2" fmla="*/ 1028700 w 5715000"/>
              <a:gd name="connsiteY2" fmla="*/ 3409950 h 5791921"/>
              <a:gd name="connsiteX3" fmla="*/ 1104900 w 5715000"/>
              <a:gd name="connsiteY3" fmla="*/ 3314700 h 5791921"/>
              <a:gd name="connsiteX4" fmla="*/ 1123950 w 5715000"/>
              <a:gd name="connsiteY4" fmla="*/ 3257550 h 5791921"/>
              <a:gd name="connsiteX5" fmla="*/ 1162050 w 5715000"/>
              <a:gd name="connsiteY5" fmla="*/ 3181350 h 5791921"/>
              <a:gd name="connsiteX6" fmla="*/ 1200150 w 5715000"/>
              <a:gd name="connsiteY6" fmla="*/ 3048000 h 5791921"/>
              <a:gd name="connsiteX7" fmla="*/ 1181100 w 5715000"/>
              <a:gd name="connsiteY7" fmla="*/ 2762250 h 5791921"/>
              <a:gd name="connsiteX8" fmla="*/ 1123950 w 5715000"/>
              <a:gd name="connsiteY8" fmla="*/ 2647950 h 5791921"/>
              <a:gd name="connsiteX9" fmla="*/ 1085850 w 5715000"/>
              <a:gd name="connsiteY9" fmla="*/ 2533650 h 5791921"/>
              <a:gd name="connsiteX10" fmla="*/ 1047750 w 5715000"/>
              <a:gd name="connsiteY10" fmla="*/ 2362200 h 5791921"/>
              <a:gd name="connsiteX11" fmla="*/ 1028700 w 5715000"/>
              <a:gd name="connsiteY11" fmla="*/ 2133600 h 5791921"/>
              <a:gd name="connsiteX12" fmla="*/ 1066800 w 5715000"/>
              <a:gd name="connsiteY12" fmla="*/ 1809750 h 5791921"/>
              <a:gd name="connsiteX13" fmla="*/ 1104900 w 5715000"/>
              <a:gd name="connsiteY13" fmla="*/ 1714500 h 5791921"/>
              <a:gd name="connsiteX14" fmla="*/ 1162050 w 5715000"/>
              <a:gd name="connsiteY14" fmla="*/ 1485900 h 5791921"/>
              <a:gd name="connsiteX15" fmla="*/ 1181100 w 5715000"/>
              <a:gd name="connsiteY15" fmla="*/ 1409700 h 5791921"/>
              <a:gd name="connsiteX16" fmla="*/ 1238250 w 5715000"/>
              <a:gd name="connsiteY16" fmla="*/ 1352550 h 5791921"/>
              <a:gd name="connsiteX17" fmla="*/ 1314450 w 5715000"/>
              <a:gd name="connsiteY17" fmla="*/ 1181100 h 5791921"/>
              <a:gd name="connsiteX18" fmla="*/ 1371600 w 5715000"/>
              <a:gd name="connsiteY18" fmla="*/ 1123950 h 5791921"/>
              <a:gd name="connsiteX19" fmla="*/ 1428750 w 5715000"/>
              <a:gd name="connsiteY19" fmla="*/ 1009650 h 5791921"/>
              <a:gd name="connsiteX20" fmla="*/ 1524000 w 5715000"/>
              <a:gd name="connsiteY20" fmla="*/ 895350 h 5791921"/>
              <a:gd name="connsiteX21" fmla="*/ 1543050 w 5715000"/>
              <a:gd name="connsiteY21" fmla="*/ 838200 h 5791921"/>
              <a:gd name="connsiteX22" fmla="*/ 1600200 w 5715000"/>
              <a:gd name="connsiteY22" fmla="*/ 781050 h 5791921"/>
              <a:gd name="connsiteX23" fmla="*/ 1638300 w 5715000"/>
              <a:gd name="connsiteY23" fmla="*/ 704850 h 5791921"/>
              <a:gd name="connsiteX24" fmla="*/ 1809750 w 5715000"/>
              <a:gd name="connsiteY24" fmla="*/ 533400 h 5791921"/>
              <a:gd name="connsiteX25" fmla="*/ 1866900 w 5715000"/>
              <a:gd name="connsiteY25" fmla="*/ 476250 h 5791921"/>
              <a:gd name="connsiteX26" fmla="*/ 1905000 w 5715000"/>
              <a:gd name="connsiteY26" fmla="*/ 419100 h 5791921"/>
              <a:gd name="connsiteX27" fmla="*/ 1962150 w 5715000"/>
              <a:gd name="connsiteY27" fmla="*/ 381000 h 5791921"/>
              <a:gd name="connsiteX28" fmla="*/ 2057400 w 5715000"/>
              <a:gd name="connsiteY28" fmla="*/ 266700 h 5791921"/>
              <a:gd name="connsiteX29" fmla="*/ 2114550 w 5715000"/>
              <a:gd name="connsiteY29" fmla="*/ 190500 h 5791921"/>
              <a:gd name="connsiteX30" fmla="*/ 2247900 w 5715000"/>
              <a:gd name="connsiteY30" fmla="*/ 95250 h 5791921"/>
              <a:gd name="connsiteX31" fmla="*/ 2324100 w 5715000"/>
              <a:gd name="connsiteY31" fmla="*/ 76200 h 5791921"/>
              <a:gd name="connsiteX32" fmla="*/ 2381250 w 5715000"/>
              <a:gd name="connsiteY32" fmla="*/ 38100 h 5791921"/>
              <a:gd name="connsiteX33" fmla="*/ 2457450 w 5715000"/>
              <a:gd name="connsiteY33" fmla="*/ 19050 h 5791921"/>
              <a:gd name="connsiteX34" fmla="*/ 2514600 w 5715000"/>
              <a:gd name="connsiteY34" fmla="*/ 0 h 5791921"/>
              <a:gd name="connsiteX35" fmla="*/ 2952750 w 5715000"/>
              <a:gd name="connsiteY35" fmla="*/ 19050 h 5791921"/>
              <a:gd name="connsiteX36" fmla="*/ 3143250 w 5715000"/>
              <a:gd name="connsiteY36" fmla="*/ 76200 h 5791921"/>
              <a:gd name="connsiteX37" fmla="*/ 3181350 w 5715000"/>
              <a:gd name="connsiteY37" fmla="*/ 133350 h 5791921"/>
              <a:gd name="connsiteX38" fmla="*/ 3238500 w 5715000"/>
              <a:gd name="connsiteY38" fmla="*/ 190500 h 5791921"/>
              <a:gd name="connsiteX39" fmla="*/ 3257550 w 5715000"/>
              <a:gd name="connsiteY39" fmla="*/ 247650 h 5791921"/>
              <a:gd name="connsiteX40" fmla="*/ 3295650 w 5715000"/>
              <a:gd name="connsiteY40" fmla="*/ 323850 h 5791921"/>
              <a:gd name="connsiteX41" fmla="*/ 3352800 w 5715000"/>
              <a:gd name="connsiteY41" fmla="*/ 495300 h 5791921"/>
              <a:gd name="connsiteX42" fmla="*/ 3371850 w 5715000"/>
              <a:gd name="connsiteY42" fmla="*/ 723900 h 5791921"/>
              <a:gd name="connsiteX43" fmla="*/ 3390900 w 5715000"/>
              <a:gd name="connsiteY43" fmla="*/ 1162050 h 5791921"/>
              <a:gd name="connsiteX44" fmla="*/ 3429000 w 5715000"/>
              <a:gd name="connsiteY44" fmla="*/ 1085850 h 5791921"/>
              <a:gd name="connsiteX45" fmla="*/ 3543300 w 5715000"/>
              <a:gd name="connsiteY45" fmla="*/ 1028700 h 5791921"/>
              <a:gd name="connsiteX46" fmla="*/ 3619500 w 5715000"/>
              <a:gd name="connsiteY46" fmla="*/ 971550 h 5791921"/>
              <a:gd name="connsiteX47" fmla="*/ 3733800 w 5715000"/>
              <a:gd name="connsiteY47" fmla="*/ 933450 h 5791921"/>
              <a:gd name="connsiteX48" fmla="*/ 3848100 w 5715000"/>
              <a:gd name="connsiteY48" fmla="*/ 876300 h 5791921"/>
              <a:gd name="connsiteX49" fmla="*/ 3905250 w 5715000"/>
              <a:gd name="connsiteY49" fmla="*/ 838200 h 5791921"/>
              <a:gd name="connsiteX50" fmla="*/ 3981450 w 5715000"/>
              <a:gd name="connsiteY50" fmla="*/ 819150 h 5791921"/>
              <a:gd name="connsiteX51" fmla="*/ 4038600 w 5715000"/>
              <a:gd name="connsiteY51" fmla="*/ 800100 h 5791921"/>
              <a:gd name="connsiteX52" fmla="*/ 4171950 w 5715000"/>
              <a:gd name="connsiteY52" fmla="*/ 762000 h 5791921"/>
              <a:gd name="connsiteX53" fmla="*/ 4991100 w 5715000"/>
              <a:gd name="connsiteY53" fmla="*/ 781050 h 5791921"/>
              <a:gd name="connsiteX54" fmla="*/ 5105400 w 5715000"/>
              <a:gd name="connsiteY54" fmla="*/ 838200 h 5791921"/>
              <a:gd name="connsiteX55" fmla="*/ 5162550 w 5715000"/>
              <a:gd name="connsiteY55" fmla="*/ 857250 h 5791921"/>
              <a:gd name="connsiteX56" fmla="*/ 5295900 w 5715000"/>
              <a:gd name="connsiteY56" fmla="*/ 895350 h 5791921"/>
              <a:gd name="connsiteX57" fmla="*/ 5429250 w 5715000"/>
              <a:gd name="connsiteY57" fmla="*/ 990600 h 5791921"/>
              <a:gd name="connsiteX58" fmla="*/ 5505450 w 5715000"/>
              <a:gd name="connsiteY58" fmla="*/ 1009650 h 5791921"/>
              <a:gd name="connsiteX59" fmla="*/ 5562600 w 5715000"/>
              <a:gd name="connsiteY59" fmla="*/ 1047750 h 5791921"/>
              <a:gd name="connsiteX60" fmla="*/ 5600700 w 5715000"/>
              <a:gd name="connsiteY60" fmla="*/ 1104900 h 5791921"/>
              <a:gd name="connsiteX61" fmla="*/ 5657850 w 5715000"/>
              <a:gd name="connsiteY61" fmla="*/ 1123950 h 5791921"/>
              <a:gd name="connsiteX62" fmla="*/ 5715000 w 5715000"/>
              <a:gd name="connsiteY62" fmla="*/ 1314450 h 5791921"/>
              <a:gd name="connsiteX63" fmla="*/ 5657850 w 5715000"/>
              <a:gd name="connsiteY63" fmla="*/ 1752600 h 5791921"/>
              <a:gd name="connsiteX64" fmla="*/ 5600700 w 5715000"/>
              <a:gd name="connsiteY64" fmla="*/ 1943100 h 5791921"/>
              <a:gd name="connsiteX65" fmla="*/ 5543550 w 5715000"/>
              <a:gd name="connsiteY65" fmla="*/ 2000250 h 5791921"/>
              <a:gd name="connsiteX66" fmla="*/ 5467350 w 5715000"/>
              <a:gd name="connsiteY66" fmla="*/ 2190750 h 5791921"/>
              <a:gd name="connsiteX67" fmla="*/ 5410200 w 5715000"/>
              <a:gd name="connsiteY67" fmla="*/ 2228850 h 5791921"/>
              <a:gd name="connsiteX68" fmla="*/ 5391150 w 5715000"/>
              <a:gd name="connsiteY68" fmla="*/ 2305050 h 5791921"/>
              <a:gd name="connsiteX69" fmla="*/ 5295900 w 5715000"/>
              <a:gd name="connsiteY69" fmla="*/ 2438400 h 5791921"/>
              <a:gd name="connsiteX70" fmla="*/ 5257800 w 5715000"/>
              <a:gd name="connsiteY70" fmla="*/ 2495550 h 5791921"/>
              <a:gd name="connsiteX71" fmla="*/ 5219700 w 5715000"/>
              <a:gd name="connsiteY71" fmla="*/ 2571750 h 5791921"/>
              <a:gd name="connsiteX72" fmla="*/ 5162550 w 5715000"/>
              <a:gd name="connsiteY72" fmla="*/ 2628900 h 5791921"/>
              <a:gd name="connsiteX73" fmla="*/ 5086350 w 5715000"/>
              <a:gd name="connsiteY73" fmla="*/ 2762250 h 5791921"/>
              <a:gd name="connsiteX74" fmla="*/ 5029200 w 5715000"/>
              <a:gd name="connsiteY74" fmla="*/ 2800350 h 5791921"/>
              <a:gd name="connsiteX75" fmla="*/ 4991100 w 5715000"/>
              <a:gd name="connsiteY75" fmla="*/ 2914650 h 5791921"/>
              <a:gd name="connsiteX76" fmla="*/ 4953000 w 5715000"/>
              <a:gd name="connsiteY76" fmla="*/ 2971800 h 5791921"/>
              <a:gd name="connsiteX77" fmla="*/ 4933950 w 5715000"/>
              <a:gd name="connsiteY77" fmla="*/ 3028950 h 5791921"/>
              <a:gd name="connsiteX78" fmla="*/ 4876800 w 5715000"/>
              <a:gd name="connsiteY78" fmla="*/ 3048000 h 5791921"/>
              <a:gd name="connsiteX79" fmla="*/ 4819650 w 5715000"/>
              <a:gd name="connsiteY79" fmla="*/ 3295650 h 5791921"/>
              <a:gd name="connsiteX80" fmla="*/ 4800600 w 5715000"/>
              <a:gd name="connsiteY80" fmla="*/ 3486150 h 5791921"/>
              <a:gd name="connsiteX81" fmla="*/ 4762500 w 5715000"/>
              <a:gd name="connsiteY81" fmla="*/ 4438650 h 5791921"/>
              <a:gd name="connsiteX82" fmla="*/ 4724400 w 5715000"/>
              <a:gd name="connsiteY82" fmla="*/ 4572000 h 5791921"/>
              <a:gd name="connsiteX83" fmla="*/ 4686300 w 5715000"/>
              <a:gd name="connsiteY83" fmla="*/ 4705350 h 5791921"/>
              <a:gd name="connsiteX84" fmla="*/ 4629150 w 5715000"/>
              <a:gd name="connsiteY84" fmla="*/ 4781550 h 5791921"/>
              <a:gd name="connsiteX85" fmla="*/ 4552950 w 5715000"/>
              <a:gd name="connsiteY85" fmla="*/ 4895850 h 5791921"/>
              <a:gd name="connsiteX86" fmla="*/ 4495800 w 5715000"/>
              <a:gd name="connsiteY86" fmla="*/ 4914900 h 5791921"/>
              <a:gd name="connsiteX87" fmla="*/ 4381500 w 5715000"/>
              <a:gd name="connsiteY87" fmla="*/ 4972050 h 5791921"/>
              <a:gd name="connsiteX88" fmla="*/ 4324350 w 5715000"/>
              <a:gd name="connsiteY88" fmla="*/ 5029200 h 5791921"/>
              <a:gd name="connsiteX89" fmla="*/ 4248150 w 5715000"/>
              <a:gd name="connsiteY89" fmla="*/ 5048250 h 5791921"/>
              <a:gd name="connsiteX90" fmla="*/ 4114800 w 5715000"/>
              <a:gd name="connsiteY90" fmla="*/ 5086350 h 5791921"/>
              <a:gd name="connsiteX91" fmla="*/ 3924300 w 5715000"/>
              <a:gd name="connsiteY91" fmla="*/ 5105400 h 5791921"/>
              <a:gd name="connsiteX92" fmla="*/ 3429000 w 5715000"/>
              <a:gd name="connsiteY92" fmla="*/ 5067300 h 5791921"/>
              <a:gd name="connsiteX93" fmla="*/ 3314700 w 5715000"/>
              <a:gd name="connsiteY93" fmla="*/ 5010150 h 5791921"/>
              <a:gd name="connsiteX94" fmla="*/ 3219450 w 5715000"/>
              <a:gd name="connsiteY94" fmla="*/ 4991100 h 5791921"/>
              <a:gd name="connsiteX95" fmla="*/ 3162300 w 5715000"/>
              <a:gd name="connsiteY95" fmla="*/ 4972050 h 5791921"/>
              <a:gd name="connsiteX96" fmla="*/ 3086100 w 5715000"/>
              <a:gd name="connsiteY96" fmla="*/ 4953000 h 5791921"/>
              <a:gd name="connsiteX97" fmla="*/ 2990850 w 5715000"/>
              <a:gd name="connsiteY97" fmla="*/ 4857750 h 5791921"/>
              <a:gd name="connsiteX98" fmla="*/ 2876550 w 5715000"/>
              <a:gd name="connsiteY98" fmla="*/ 4819650 h 5791921"/>
              <a:gd name="connsiteX99" fmla="*/ 2857500 w 5715000"/>
              <a:gd name="connsiteY99" fmla="*/ 4762500 h 5791921"/>
              <a:gd name="connsiteX100" fmla="*/ 2800350 w 5715000"/>
              <a:gd name="connsiteY100" fmla="*/ 4724400 h 5791921"/>
              <a:gd name="connsiteX101" fmla="*/ 2686050 w 5715000"/>
              <a:gd name="connsiteY101" fmla="*/ 4629150 h 5791921"/>
              <a:gd name="connsiteX102" fmla="*/ 2647950 w 5715000"/>
              <a:gd name="connsiteY102" fmla="*/ 4572000 h 5791921"/>
              <a:gd name="connsiteX103" fmla="*/ 2590800 w 5715000"/>
              <a:gd name="connsiteY103" fmla="*/ 4533900 h 5791921"/>
              <a:gd name="connsiteX104" fmla="*/ 2552700 w 5715000"/>
              <a:gd name="connsiteY104" fmla="*/ 4457700 h 5791921"/>
              <a:gd name="connsiteX105" fmla="*/ 2514600 w 5715000"/>
              <a:gd name="connsiteY105" fmla="*/ 4343400 h 5791921"/>
              <a:gd name="connsiteX106" fmla="*/ 2495550 w 5715000"/>
              <a:gd name="connsiteY106" fmla="*/ 4286250 h 5791921"/>
              <a:gd name="connsiteX107" fmla="*/ 2476500 w 5715000"/>
              <a:gd name="connsiteY107" fmla="*/ 4229100 h 5791921"/>
              <a:gd name="connsiteX108" fmla="*/ 2419350 w 5715000"/>
              <a:gd name="connsiteY108" fmla="*/ 4191000 h 5791921"/>
              <a:gd name="connsiteX109" fmla="*/ 2362200 w 5715000"/>
              <a:gd name="connsiteY109" fmla="*/ 4076700 h 5791921"/>
              <a:gd name="connsiteX110" fmla="*/ 2286000 w 5715000"/>
              <a:gd name="connsiteY110" fmla="*/ 4019550 h 5791921"/>
              <a:gd name="connsiteX111" fmla="*/ 2228850 w 5715000"/>
              <a:gd name="connsiteY111" fmla="*/ 3905250 h 5791921"/>
              <a:gd name="connsiteX112" fmla="*/ 2152650 w 5715000"/>
              <a:gd name="connsiteY112" fmla="*/ 3867150 h 5791921"/>
              <a:gd name="connsiteX113" fmla="*/ 2095500 w 5715000"/>
              <a:gd name="connsiteY113" fmla="*/ 3829050 h 5791921"/>
              <a:gd name="connsiteX114" fmla="*/ 2057400 w 5715000"/>
              <a:gd name="connsiteY114" fmla="*/ 3771900 h 5791921"/>
              <a:gd name="connsiteX115" fmla="*/ 1866900 w 5715000"/>
              <a:gd name="connsiteY115" fmla="*/ 3714750 h 5791921"/>
              <a:gd name="connsiteX116" fmla="*/ 1809750 w 5715000"/>
              <a:gd name="connsiteY116" fmla="*/ 3676650 h 5791921"/>
              <a:gd name="connsiteX117" fmla="*/ 1657350 w 5715000"/>
              <a:gd name="connsiteY117" fmla="*/ 3752850 h 5791921"/>
              <a:gd name="connsiteX118" fmla="*/ 1638300 w 5715000"/>
              <a:gd name="connsiteY118" fmla="*/ 3829050 h 5791921"/>
              <a:gd name="connsiteX119" fmla="*/ 1581150 w 5715000"/>
              <a:gd name="connsiteY119" fmla="*/ 3848100 h 5791921"/>
              <a:gd name="connsiteX120" fmla="*/ 1543050 w 5715000"/>
              <a:gd name="connsiteY120" fmla="*/ 3962400 h 5791921"/>
              <a:gd name="connsiteX121" fmla="*/ 1504950 w 5715000"/>
              <a:gd name="connsiteY121" fmla="*/ 4095750 h 5791921"/>
              <a:gd name="connsiteX122" fmla="*/ 1524000 w 5715000"/>
              <a:gd name="connsiteY122" fmla="*/ 4400550 h 5791921"/>
              <a:gd name="connsiteX123" fmla="*/ 1600200 w 5715000"/>
              <a:gd name="connsiteY123" fmla="*/ 4591050 h 5791921"/>
              <a:gd name="connsiteX124" fmla="*/ 1619250 w 5715000"/>
              <a:gd name="connsiteY124" fmla="*/ 4648200 h 5791921"/>
              <a:gd name="connsiteX125" fmla="*/ 1657350 w 5715000"/>
              <a:gd name="connsiteY125" fmla="*/ 4800600 h 5791921"/>
              <a:gd name="connsiteX126" fmla="*/ 1638300 w 5715000"/>
              <a:gd name="connsiteY126" fmla="*/ 5391150 h 5791921"/>
              <a:gd name="connsiteX127" fmla="*/ 1600200 w 5715000"/>
              <a:gd name="connsiteY127" fmla="*/ 5448300 h 5791921"/>
              <a:gd name="connsiteX128" fmla="*/ 1581150 w 5715000"/>
              <a:gd name="connsiteY128" fmla="*/ 5524500 h 5791921"/>
              <a:gd name="connsiteX129" fmla="*/ 1562100 w 5715000"/>
              <a:gd name="connsiteY129" fmla="*/ 5581650 h 5791921"/>
              <a:gd name="connsiteX130" fmla="*/ 1524000 w 5715000"/>
              <a:gd name="connsiteY130" fmla="*/ 5715000 h 5791921"/>
              <a:gd name="connsiteX131" fmla="*/ 1466850 w 5715000"/>
              <a:gd name="connsiteY131" fmla="*/ 5734050 h 5791921"/>
              <a:gd name="connsiteX132" fmla="*/ 1428750 w 5715000"/>
              <a:gd name="connsiteY132" fmla="*/ 5791200 h 5791921"/>
              <a:gd name="connsiteX133" fmla="*/ 1123950 w 5715000"/>
              <a:gd name="connsiteY133" fmla="*/ 5753100 h 5791921"/>
              <a:gd name="connsiteX134" fmla="*/ 971550 w 5715000"/>
              <a:gd name="connsiteY134" fmla="*/ 5715000 h 5791921"/>
              <a:gd name="connsiteX135" fmla="*/ 876300 w 5715000"/>
              <a:gd name="connsiteY135" fmla="*/ 5619750 h 5791921"/>
              <a:gd name="connsiteX136" fmla="*/ 762000 w 5715000"/>
              <a:gd name="connsiteY136" fmla="*/ 5467350 h 5791921"/>
              <a:gd name="connsiteX137" fmla="*/ 742950 w 5715000"/>
              <a:gd name="connsiteY137" fmla="*/ 5410200 h 5791921"/>
              <a:gd name="connsiteX138" fmla="*/ 685800 w 5715000"/>
              <a:gd name="connsiteY138" fmla="*/ 5295900 h 5791921"/>
              <a:gd name="connsiteX139" fmla="*/ 666750 w 5715000"/>
              <a:gd name="connsiteY139" fmla="*/ 5200650 h 5791921"/>
              <a:gd name="connsiteX140" fmla="*/ 609600 w 5715000"/>
              <a:gd name="connsiteY140" fmla="*/ 5162550 h 5791921"/>
              <a:gd name="connsiteX141" fmla="*/ 438150 w 5715000"/>
              <a:gd name="connsiteY141" fmla="*/ 5143500 h 5791921"/>
              <a:gd name="connsiteX142" fmla="*/ 285750 w 5715000"/>
              <a:gd name="connsiteY142" fmla="*/ 5124450 h 5791921"/>
              <a:gd name="connsiteX143" fmla="*/ 209550 w 5715000"/>
              <a:gd name="connsiteY143" fmla="*/ 5010150 h 5791921"/>
              <a:gd name="connsiteX144" fmla="*/ 95250 w 5715000"/>
              <a:gd name="connsiteY144" fmla="*/ 4895850 h 5791921"/>
              <a:gd name="connsiteX145" fmla="*/ 76200 w 5715000"/>
              <a:gd name="connsiteY145" fmla="*/ 4838700 h 5791921"/>
              <a:gd name="connsiteX146" fmla="*/ 0 w 5715000"/>
              <a:gd name="connsiteY146" fmla="*/ 4705350 h 5791921"/>
              <a:gd name="connsiteX147" fmla="*/ 38100 w 5715000"/>
              <a:gd name="connsiteY147" fmla="*/ 4362450 h 5791921"/>
              <a:gd name="connsiteX148" fmla="*/ 76200 w 5715000"/>
              <a:gd name="connsiteY148" fmla="*/ 4305300 h 5791921"/>
              <a:gd name="connsiteX149" fmla="*/ 95250 w 5715000"/>
              <a:gd name="connsiteY149" fmla="*/ 4248150 h 5791921"/>
              <a:gd name="connsiteX150" fmla="*/ 171450 w 5715000"/>
              <a:gd name="connsiteY150" fmla="*/ 4210050 h 5791921"/>
              <a:gd name="connsiteX151" fmla="*/ 228600 w 5715000"/>
              <a:gd name="connsiteY151" fmla="*/ 4171950 h 5791921"/>
              <a:gd name="connsiteX152" fmla="*/ 304800 w 5715000"/>
              <a:gd name="connsiteY152" fmla="*/ 4076700 h 5791921"/>
              <a:gd name="connsiteX153" fmla="*/ 342900 w 5715000"/>
              <a:gd name="connsiteY153" fmla="*/ 3962400 h 5791921"/>
              <a:gd name="connsiteX154" fmla="*/ 381000 w 5715000"/>
              <a:gd name="connsiteY154" fmla="*/ 3829050 h 5791921"/>
              <a:gd name="connsiteX155" fmla="*/ 400050 w 5715000"/>
              <a:gd name="connsiteY155" fmla="*/ 3771900 h 5791921"/>
              <a:gd name="connsiteX156" fmla="*/ 457200 w 5715000"/>
              <a:gd name="connsiteY156" fmla="*/ 3638550 h 5791921"/>
              <a:gd name="connsiteX157" fmla="*/ 495300 w 5715000"/>
              <a:gd name="connsiteY157" fmla="*/ 3505200 h 5791921"/>
              <a:gd name="connsiteX158" fmla="*/ 533400 w 5715000"/>
              <a:gd name="connsiteY158" fmla="*/ 3429000 h 5791921"/>
              <a:gd name="connsiteX159" fmla="*/ 590550 w 5715000"/>
              <a:gd name="connsiteY159" fmla="*/ 3390900 h 5791921"/>
              <a:gd name="connsiteX160" fmla="*/ 742950 w 5715000"/>
              <a:gd name="connsiteY160" fmla="*/ 3429000 h 5791921"/>
              <a:gd name="connsiteX161" fmla="*/ 800100 w 5715000"/>
              <a:gd name="connsiteY161" fmla="*/ 3467100 h 5791921"/>
              <a:gd name="connsiteX162" fmla="*/ 800100 w 5715000"/>
              <a:gd name="connsiteY162" fmla="*/ 3505200 h 579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715000" h="5791921">
                <a:moveTo>
                  <a:pt x="800100" y="3505200"/>
                </a:moveTo>
                <a:cubicBezTo>
                  <a:pt x="815975" y="3508375"/>
                  <a:pt x="864633" y="3496389"/>
                  <a:pt x="895350" y="3486150"/>
                </a:cubicBezTo>
                <a:cubicBezTo>
                  <a:pt x="943689" y="3470037"/>
                  <a:pt x="986894" y="3437821"/>
                  <a:pt x="1028700" y="3409950"/>
                </a:cubicBezTo>
                <a:cubicBezTo>
                  <a:pt x="1076583" y="3266302"/>
                  <a:pt x="1006423" y="3437797"/>
                  <a:pt x="1104900" y="3314700"/>
                </a:cubicBezTo>
                <a:cubicBezTo>
                  <a:pt x="1117444" y="3299020"/>
                  <a:pt x="1116040" y="3276007"/>
                  <a:pt x="1123950" y="3257550"/>
                </a:cubicBezTo>
                <a:cubicBezTo>
                  <a:pt x="1135137" y="3231448"/>
                  <a:pt x="1150863" y="3207452"/>
                  <a:pt x="1162050" y="3181350"/>
                </a:cubicBezTo>
                <a:cubicBezTo>
                  <a:pt x="1178448" y="3143089"/>
                  <a:pt x="1190483" y="3086668"/>
                  <a:pt x="1200150" y="3048000"/>
                </a:cubicBezTo>
                <a:cubicBezTo>
                  <a:pt x="1193800" y="2952750"/>
                  <a:pt x="1191642" y="2857128"/>
                  <a:pt x="1181100" y="2762250"/>
                </a:cubicBezTo>
                <a:cubicBezTo>
                  <a:pt x="1173381" y="2692775"/>
                  <a:pt x="1152015" y="2711096"/>
                  <a:pt x="1123950" y="2647950"/>
                </a:cubicBezTo>
                <a:cubicBezTo>
                  <a:pt x="1107639" y="2611250"/>
                  <a:pt x="1095590" y="2572612"/>
                  <a:pt x="1085850" y="2533650"/>
                </a:cubicBezTo>
                <a:cubicBezTo>
                  <a:pt x="1058947" y="2426038"/>
                  <a:pt x="1071935" y="2483123"/>
                  <a:pt x="1047750" y="2362200"/>
                </a:cubicBezTo>
                <a:cubicBezTo>
                  <a:pt x="1041400" y="2286000"/>
                  <a:pt x="1028700" y="2210064"/>
                  <a:pt x="1028700" y="2133600"/>
                </a:cubicBezTo>
                <a:cubicBezTo>
                  <a:pt x="1028700" y="2097825"/>
                  <a:pt x="1048636" y="1876351"/>
                  <a:pt x="1066800" y="1809750"/>
                </a:cubicBezTo>
                <a:cubicBezTo>
                  <a:pt x="1075798" y="1776759"/>
                  <a:pt x="1092200" y="1746250"/>
                  <a:pt x="1104900" y="1714500"/>
                </a:cubicBezTo>
                <a:cubicBezTo>
                  <a:pt x="1154748" y="1415413"/>
                  <a:pt x="1086578" y="1787787"/>
                  <a:pt x="1162050" y="1485900"/>
                </a:cubicBezTo>
                <a:cubicBezTo>
                  <a:pt x="1168400" y="1460500"/>
                  <a:pt x="1168110" y="1432432"/>
                  <a:pt x="1181100" y="1409700"/>
                </a:cubicBezTo>
                <a:cubicBezTo>
                  <a:pt x="1194466" y="1386309"/>
                  <a:pt x="1219200" y="1371600"/>
                  <a:pt x="1238250" y="1352550"/>
                </a:cubicBezTo>
                <a:cubicBezTo>
                  <a:pt x="1265939" y="1269484"/>
                  <a:pt x="1264136" y="1241477"/>
                  <a:pt x="1314450" y="1181100"/>
                </a:cubicBezTo>
                <a:cubicBezTo>
                  <a:pt x="1331697" y="1160404"/>
                  <a:pt x="1352550" y="1143000"/>
                  <a:pt x="1371600" y="1123950"/>
                </a:cubicBezTo>
                <a:cubicBezTo>
                  <a:pt x="1390693" y="1066672"/>
                  <a:pt x="1387718" y="1058889"/>
                  <a:pt x="1428750" y="1009650"/>
                </a:cubicBezTo>
                <a:cubicBezTo>
                  <a:pt x="1481414" y="946453"/>
                  <a:pt x="1488527" y="966296"/>
                  <a:pt x="1524000" y="895350"/>
                </a:cubicBezTo>
                <a:cubicBezTo>
                  <a:pt x="1532980" y="877389"/>
                  <a:pt x="1531911" y="854908"/>
                  <a:pt x="1543050" y="838200"/>
                </a:cubicBezTo>
                <a:cubicBezTo>
                  <a:pt x="1557994" y="815784"/>
                  <a:pt x="1584541" y="802973"/>
                  <a:pt x="1600200" y="781050"/>
                </a:cubicBezTo>
                <a:cubicBezTo>
                  <a:pt x="1616706" y="757942"/>
                  <a:pt x="1620560" y="727025"/>
                  <a:pt x="1638300" y="704850"/>
                </a:cubicBezTo>
                <a:lnTo>
                  <a:pt x="1809750" y="533400"/>
                </a:lnTo>
                <a:cubicBezTo>
                  <a:pt x="1828800" y="514350"/>
                  <a:pt x="1851956" y="498666"/>
                  <a:pt x="1866900" y="476250"/>
                </a:cubicBezTo>
                <a:cubicBezTo>
                  <a:pt x="1879600" y="457200"/>
                  <a:pt x="1888811" y="435289"/>
                  <a:pt x="1905000" y="419100"/>
                </a:cubicBezTo>
                <a:cubicBezTo>
                  <a:pt x="1921189" y="402911"/>
                  <a:pt x="1943100" y="393700"/>
                  <a:pt x="1962150" y="381000"/>
                </a:cubicBezTo>
                <a:cubicBezTo>
                  <a:pt x="1998534" y="271847"/>
                  <a:pt x="1953603" y="370497"/>
                  <a:pt x="2057400" y="266700"/>
                </a:cubicBezTo>
                <a:cubicBezTo>
                  <a:pt x="2079851" y="244249"/>
                  <a:pt x="2092099" y="212951"/>
                  <a:pt x="2114550" y="190500"/>
                </a:cubicBezTo>
                <a:cubicBezTo>
                  <a:pt x="2119429" y="185621"/>
                  <a:pt x="2228971" y="103363"/>
                  <a:pt x="2247900" y="95250"/>
                </a:cubicBezTo>
                <a:cubicBezTo>
                  <a:pt x="2271965" y="84937"/>
                  <a:pt x="2298700" y="82550"/>
                  <a:pt x="2324100" y="76200"/>
                </a:cubicBezTo>
                <a:cubicBezTo>
                  <a:pt x="2343150" y="63500"/>
                  <a:pt x="2360206" y="47119"/>
                  <a:pt x="2381250" y="38100"/>
                </a:cubicBezTo>
                <a:cubicBezTo>
                  <a:pt x="2405315" y="27787"/>
                  <a:pt x="2432276" y="26243"/>
                  <a:pt x="2457450" y="19050"/>
                </a:cubicBezTo>
                <a:cubicBezTo>
                  <a:pt x="2476758" y="13533"/>
                  <a:pt x="2495550" y="6350"/>
                  <a:pt x="2514600" y="0"/>
                </a:cubicBezTo>
                <a:cubicBezTo>
                  <a:pt x="2660650" y="6350"/>
                  <a:pt x="2807288" y="4504"/>
                  <a:pt x="2952750" y="19050"/>
                </a:cubicBezTo>
                <a:cubicBezTo>
                  <a:pt x="2983905" y="22165"/>
                  <a:pt x="3095021" y="60124"/>
                  <a:pt x="3143250" y="76200"/>
                </a:cubicBezTo>
                <a:cubicBezTo>
                  <a:pt x="3155950" y="95250"/>
                  <a:pt x="3166693" y="115761"/>
                  <a:pt x="3181350" y="133350"/>
                </a:cubicBezTo>
                <a:cubicBezTo>
                  <a:pt x="3198597" y="154046"/>
                  <a:pt x="3223556" y="168084"/>
                  <a:pt x="3238500" y="190500"/>
                </a:cubicBezTo>
                <a:cubicBezTo>
                  <a:pt x="3249639" y="207208"/>
                  <a:pt x="3249640" y="229193"/>
                  <a:pt x="3257550" y="247650"/>
                </a:cubicBezTo>
                <a:cubicBezTo>
                  <a:pt x="3268737" y="273752"/>
                  <a:pt x="3285456" y="297345"/>
                  <a:pt x="3295650" y="323850"/>
                </a:cubicBezTo>
                <a:cubicBezTo>
                  <a:pt x="3317275" y="380076"/>
                  <a:pt x="3352800" y="495300"/>
                  <a:pt x="3352800" y="495300"/>
                </a:cubicBezTo>
                <a:cubicBezTo>
                  <a:pt x="3359150" y="571500"/>
                  <a:pt x="3367488" y="647560"/>
                  <a:pt x="3371850" y="723900"/>
                </a:cubicBezTo>
                <a:cubicBezTo>
                  <a:pt x="3380190" y="869850"/>
                  <a:pt x="3368100" y="1017651"/>
                  <a:pt x="3390900" y="1162050"/>
                </a:cubicBezTo>
                <a:cubicBezTo>
                  <a:pt x="3395329" y="1190101"/>
                  <a:pt x="3410820" y="1107666"/>
                  <a:pt x="3429000" y="1085850"/>
                </a:cubicBezTo>
                <a:cubicBezTo>
                  <a:pt x="3457407" y="1051762"/>
                  <a:pt x="3504293" y="1041702"/>
                  <a:pt x="3543300" y="1028700"/>
                </a:cubicBezTo>
                <a:cubicBezTo>
                  <a:pt x="3568700" y="1009650"/>
                  <a:pt x="3591102" y="985749"/>
                  <a:pt x="3619500" y="971550"/>
                </a:cubicBezTo>
                <a:cubicBezTo>
                  <a:pt x="3655421" y="953589"/>
                  <a:pt x="3700384" y="955727"/>
                  <a:pt x="3733800" y="933450"/>
                </a:cubicBezTo>
                <a:cubicBezTo>
                  <a:pt x="3897584" y="824261"/>
                  <a:pt x="3690359" y="955170"/>
                  <a:pt x="3848100" y="876300"/>
                </a:cubicBezTo>
                <a:cubicBezTo>
                  <a:pt x="3868578" y="866061"/>
                  <a:pt x="3884206" y="847219"/>
                  <a:pt x="3905250" y="838200"/>
                </a:cubicBezTo>
                <a:cubicBezTo>
                  <a:pt x="3929315" y="827887"/>
                  <a:pt x="3956276" y="826343"/>
                  <a:pt x="3981450" y="819150"/>
                </a:cubicBezTo>
                <a:cubicBezTo>
                  <a:pt x="4000758" y="813633"/>
                  <a:pt x="4019292" y="805617"/>
                  <a:pt x="4038600" y="800100"/>
                </a:cubicBezTo>
                <a:cubicBezTo>
                  <a:pt x="4206042" y="752260"/>
                  <a:pt x="4034924" y="807675"/>
                  <a:pt x="4171950" y="762000"/>
                </a:cubicBezTo>
                <a:cubicBezTo>
                  <a:pt x="4445000" y="768350"/>
                  <a:pt x="4718234" y="769186"/>
                  <a:pt x="4991100" y="781050"/>
                </a:cubicBezTo>
                <a:cubicBezTo>
                  <a:pt x="5043543" y="783330"/>
                  <a:pt x="5061674" y="816337"/>
                  <a:pt x="5105400" y="838200"/>
                </a:cubicBezTo>
                <a:cubicBezTo>
                  <a:pt x="5123361" y="847180"/>
                  <a:pt x="5143242" y="851733"/>
                  <a:pt x="5162550" y="857250"/>
                </a:cubicBezTo>
                <a:cubicBezTo>
                  <a:pt x="5210885" y="871060"/>
                  <a:pt x="5250225" y="875775"/>
                  <a:pt x="5295900" y="895350"/>
                </a:cubicBezTo>
                <a:cubicBezTo>
                  <a:pt x="5590272" y="1021510"/>
                  <a:pt x="5167903" y="841259"/>
                  <a:pt x="5429250" y="990600"/>
                </a:cubicBezTo>
                <a:cubicBezTo>
                  <a:pt x="5451982" y="1003590"/>
                  <a:pt x="5480050" y="1003300"/>
                  <a:pt x="5505450" y="1009650"/>
                </a:cubicBezTo>
                <a:cubicBezTo>
                  <a:pt x="5524500" y="1022350"/>
                  <a:pt x="5546411" y="1031561"/>
                  <a:pt x="5562600" y="1047750"/>
                </a:cubicBezTo>
                <a:cubicBezTo>
                  <a:pt x="5578789" y="1063939"/>
                  <a:pt x="5582822" y="1090597"/>
                  <a:pt x="5600700" y="1104900"/>
                </a:cubicBezTo>
                <a:cubicBezTo>
                  <a:pt x="5616380" y="1117444"/>
                  <a:pt x="5638800" y="1117600"/>
                  <a:pt x="5657850" y="1123950"/>
                </a:cubicBezTo>
                <a:cubicBezTo>
                  <a:pt x="5704229" y="1263088"/>
                  <a:pt x="5686210" y="1199288"/>
                  <a:pt x="5715000" y="1314450"/>
                </a:cubicBezTo>
                <a:cubicBezTo>
                  <a:pt x="5685057" y="1853417"/>
                  <a:pt x="5741153" y="1502692"/>
                  <a:pt x="5657850" y="1752600"/>
                </a:cubicBezTo>
                <a:cubicBezTo>
                  <a:pt x="5644900" y="1791450"/>
                  <a:pt x="5622781" y="1921019"/>
                  <a:pt x="5600700" y="1943100"/>
                </a:cubicBezTo>
                <a:lnTo>
                  <a:pt x="5543550" y="2000250"/>
                </a:lnTo>
                <a:cubicBezTo>
                  <a:pt x="5531706" y="2035782"/>
                  <a:pt x="5498495" y="2153376"/>
                  <a:pt x="5467350" y="2190750"/>
                </a:cubicBezTo>
                <a:cubicBezTo>
                  <a:pt x="5452693" y="2208339"/>
                  <a:pt x="5429250" y="2216150"/>
                  <a:pt x="5410200" y="2228850"/>
                </a:cubicBezTo>
                <a:cubicBezTo>
                  <a:pt x="5403850" y="2254250"/>
                  <a:pt x="5401463" y="2280985"/>
                  <a:pt x="5391150" y="2305050"/>
                </a:cubicBezTo>
                <a:cubicBezTo>
                  <a:pt x="5381530" y="2327498"/>
                  <a:pt x="5302870" y="2428642"/>
                  <a:pt x="5295900" y="2438400"/>
                </a:cubicBezTo>
                <a:cubicBezTo>
                  <a:pt x="5282592" y="2457031"/>
                  <a:pt x="5269159" y="2475671"/>
                  <a:pt x="5257800" y="2495550"/>
                </a:cubicBezTo>
                <a:cubicBezTo>
                  <a:pt x="5243711" y="2520206"/>
                  <a:pt x="5236206" y="2548642"/>
                  <a:pt x="5219700" y="2571750"/>
                </a:cubicBezTo>
                <a:cubicBezTo>
                  <a:pt x="5204041" y="2593673"/>
                  <a:pt x="5178209" y="2606977"/>
                  <a:pt x="5162550" y="2628900"/>
                </a:cubicBezTo>
                <a:cubicBezTo>
                  <a:pt x="5125197" y="2681194"/>
                  <a:pt x="5131345" y="2717255"/>
                  <a:pt x="5086350" y="2762250"/>
                </a:cubicBezTo>
                <a:cubicBezTo>
                  <a:pt x="5070161" y="2778439"/>
                  <a:pt x="5048250" y="2787650"/>
                  <a:pt x="5029200" y="2800350"/>
                </a:cubicBezTo>
                <a:cubicBezTo>
                  <a:pt x="5016500" y="2838450"/>
                  <a:pt x="5013377" y="2881234"/>
                  <a:pt x="4991100" y="2914650"/>
                </a:cubicBezTo>
                <a:cubicBezTo>
                  <a:pt x="4978400" y="2933700"/>
                  <a:pt x="4963239" y="2951322"/>
                  <a:pt x="4953000" y="2971800"/>
                </a:cubicBezTo>
                <a:cubicBezTo>
                  <a:pt x="4944020" y="2989761"/>
                  <a:pt x="4948149" y="3014751"/>
                  <a:pt x="4933950" y="3028950"/>
                </a:cubicBezTo>
                <a:cubicBezTo>
                  <a:pt x="4919751" y="3043149"/>
                  <a:pt x="4895850" y="3041650"/>
                  <a:pt x="4876800" y="3048000"/>
                </a:cubicBezTo>
                <a:cubicBezTo>
                  <a:pt x="4834762" y="3258191"/>
                  <a:pt x="4859178" y="3177066"/>
                  <a:pt x="4819650" y="3295650"/>
                </a:cubicBezTo>
                <a:cubicBezTo>
                  <a:pt x="4813300" y="3359150"/>
                  <a:pt x="4803787" y="3422413"/>
                  <a:pt x="4800600" y="3486150"/>
                </a:cubicBezTo>
                <a:cubicBezTo>
                  <a:pt x="4784732" y="3803507"/>
                  <a:pt x="4780126" y="4121385"/>
                  <a:pt x="4762500" y="4438650"/>
                </a:cubicBezTo>
                <a:cubicBezTo>
                  <a:pt x="4760446" y="4475614"/>
                  <a:pt x="4734958" y="4535046"/>
                  <a:pt x="4724400" y="4572000"/>
                </a:cubicBezTo>
                <a:cubicBezTo>
                  <a:pt x="4719098" y="4590558"/>
                  <a:pt x="4699350" y="4682512"/>
                  <a:pt x="4686300" y="4705350"/>
                </a:cubicBezTo>
                <a:cubicBezTo>
                  <a:pt x="4670548" y="4732917"/>
                  <a:pt x="4647357" y="4755539"/>
                  <a:pt x="4629150" y="4781550"/>
                </a:cubicBezTo>
                <a:cubicBezTo>
                  <a:pt x="4602891" y="4819063"/>
                  <a:pt x="4596391" y="4881370"/>
                  <a:pt x="4552950" y="4895850"/>
                </a:cubicBezTo>
                <a:cubicBezTo>
                  <a:pt x="4533900" y="4902200"/>
                  <a:pt x="4513761" y="4905920"/>
                  <a:pt x="4495800" y="4914900"/>
                </a:cubicBezTo>
                <a:cubicBezTo>
                  <a:pt x="4348084" y="4988758"/>
                  <a:pt x="4525148" y="4924167"/>
                  <a:pt x="4381500" y="4972050"/>
                </a:cubicBezTo>
                <a:cubicBezTo>
                  <a:pt x="4362450" y="4991100"/>
                  <a:pt x="4347741" y="5015834"/>
                  <a:pt x="4324350" y="5029200"/>
                </a:cubicBezTo>
                <a:cubicBezTo>
                  <a:pt x="4301618" y="5042190"/>
                  <a:pt x="4273324" y="5041057"/>
                  <a:pt x="4248150" y="5048250"/>
                </a:cubicBezTo>
                <a:cubicBezTo>
                  <a:pt x="4193870" y="5063758"/>
                  <a:pt x="4174353" y="5077842"/>
                  <a:pt x="4114800" y="5086350"/>
                </a:cubicBezTo>
                <a:cubicBezTo>
                  <a:pt x="4051625" y="5095375"/>
                  <a:pt x="3987800" y="5099050"/>
                  <a:pt x="3924300" y="5105400"/>
                </a:cubicBezTo>
                <a:cubicBezTo>
                  <a:pt x="3759306" y="5097150"/>
                  <a:pt x="3591397" y="5103388"/>
                  <a:pt x="3429000" y="5067300"/>
                </a:cubicBezTo>
                <a:cubicBezTo>
                  <a:pt x="3283823" y="5035039"/>
                  <a:pt x="3464159" y="5066197"/>
                  <a:pt x="3314700" y="5010150"/>
                </a:cubicBezTo>
                <a:cubicBezTo>
                  <a:pt x="3284383" y="4998781"/>
                  <a:pt x="3250862" y="4998953"/>
                  <a:pt x="3219450" y="4991100"/>
                </a:cubicBezTo>
                <a:cubicBezTo>
                  <a:pt x="3199969" y="4986230"/>
                  <a:pt x="3181608" y="4977567"/>
                  <a:pt x="3162300" y="4972050"/>
                </a:cubicBezTo>
                <a:cubicBezTo>
                  <a:pt x="3137126" y="4964857"/>
                  <a:pt x="3111500" y="4959350"/>
                  <a:pt x="3086100" y="4953000"/>
                </a:cubicBezTo>
                <a:cubicBezTo>
                  <a:pt x="3051342" y="4900863"/>
                  <a:pt x="3051008" y="4884487"/>
                  <a:pt x="2990850" y="4857750"/>
                </a:cubicBezTo>
                <a:cubicBezTo>
                  <a:pt x="2954150" y="4841439"/>
                  <a:pt x="2876550" y="4819650"/>
                  <a:pt x="2876550" y="4819650"/>
                </a:cubicBezTo>
                <a:cubicBezTo>
                  <a:pt x="2870200" y="4800600"/>
                  <a:pt x="2870044" y="4778180"/>
                  <a:pt x="2857500" y="4762500"/>
                </a:cubicBezTo>
                <a:cubicBezTo>
                  <a:pt x="2843197" y="4744622"/>
                  <a:pt x="2817939" y="4739057"/>
                  <a:pt x="2800350" y="4724400"/>
                </a:cubicBezTo>
                <a:cubicBezTo>
                  <a:pt x="2653671" y="4602168"/>
                  <a:pt x="2827943" y="4723745"/>
                  <a:pt x="2686050" y="4629150"/>
                </a:cubicBezTo>
                <a:cubicBezTo>
                  <a:pt x="2673350" y="4610100"/>
                  <a:pt x="2664139" y="4588189"/>
                  <a:pt x="2647950" y="4572000"/>
                </a:cubicBezTo>
                <a:cubicBezTo>
                  <a:pt x="2631761" y="4555811"/>
                  <a:pt x="2605457" y="4551489"/>
                  <a:pt x="2590800" y="4533900"/>
                </a:cubicBezTo>
                <a:cubicBezTo>
                  <a:pt x="2572620" y="4512084"/>
                  <a:pt x="2563247" y="4484067"/>
                  <a:pt x="2552700" y="4457700"/>
                </a:cubicBezTo>
                <a:cubicBezTo>
                  <a:pt x="2537785" y="4420412"/>
                  <a:pt x="2527300" y="4381500"/>
                  <a:pt x="2514600" y="4343400"/>
                </a:cubicBezTo>
                <a:lnTo>
                  <a:pt x="2495550" y="4286250"/>
                </a:lnTo>
                <a:cubicBezTo>
                  <a:pt x="2489200" y="4267200"/>
                  <a:pt x="2493208" y="4240239"/>
                  <a:pt x="2476500" y="4229100"/>
                </a:cubicBezTo>
                <a:lnTo>
                  <a:pt x="2419350" y="4191000"/>
                </a:lnTo>
                <a:cubicBezTo>
                  <a:pt x="2403856" y="4144519"/>
                  <a:pt x="2399129" y="4113629"/>
                  <a:pt x="2362200" y="4076700"/>
                </a:cubicBezTo>
                <a:cubicBezTo>
                  <a:pt x="2339749" y="4054249"/>
                  <a:pt x="2311400" y="4038600"/>
                  <a:pt x="2286000" y="4019550"/>
                </a:cubicBezTo>
                <a:cubicBezTo>
                  <a:pt x="2272998" y="3980543"/>
                  <a:pt x="2262938" y="3933657"/>
                  <a:pt x="2228850" y="3905250"/>
                </a:cubicBezTo>
                <a:cubicBezTo>
                  <a:pt x="2207034" y="3887070"/>
                  <a:pt x="2177306" y="3881239"/>
                  <a:pt x="2152650" y="3867150"/>
                </a:cubicBezTo>
                <a:cubicBezTo>
                  <a:pt x="2132771" y="3855791"/>
                  <a:pt x="2114550" y="3841750"/>
                  <a:pt x="2095500" y="3829050"/>
                </a:cubicBezTo>
                <a:cubicBezTo>
                  <a:pt x="2082800" y="3810000"/>
                  <a:pt x="2076815" y="3784034"/>
                  <a:pt x="2057400" y="3771900"/>
                </a:cubicBezTo>
                <a:cubicBezTo>
                  <a:pt x="2026480" y="3752575"/>
                  <a:pt x="1911512" y="3725903"/>
                  <a:pt x="1866900" y="3714750"/>
                </a:cubicBezTo>
                <a:cubicBezTo>
                  <a:pt x="1847850" y="3702050"/>
                  <a:pt x="1832645" y="3676650"/>
                  <a:pt x="1809750" y="3676650"/>
                </a:cubicBezTo>
                <a:cubicBezTo>
                  <a:pt x="1763147" y="3676650"/>
                  <a:pt x="1696149" y="3726984"/>
                  <a:pt x="1657350" y="3752850"/>
                </a:cubicBezTo>
                <a:cubicBezTo>
                  <a:pt x="1651000" y="3778250"/>
                  <a:pt x="1654656" y="3808606"/>
                  <a:pt x="1638300" y="3829050"/>
                </a:cubicBezTo>
                <a:cubicBezTo>
                  <a:pt x="1625756" y="3844730"/>
                  <a:pt x="1592822" y="3831760"/>
                  <a:pt x="1581150" y="3848100"/>
                </a:cubicBezTo>
                <a:cubicBezTo>
                  <a:pt x="1557807" y="3880780"/>
                  <a:pt x="1555750" y="3924300"/>
                  <a:pt x="1543050" y="3962400"/>
                </a:cubicBezTo>
                <a:cubicBezTo>
                  <a:pt x="1515721" y="4044388"/>
                  <a:pt x="1528870" y="4000069"/>
                  <a:pt x="1504950" y="4095750"/>
                </a:cubicBezTo>
                <a:cubicBezTo>
                  <a:pt x="1511300" y="4197350"/>
                  <a:pt x="1510246" y="4299685"/>
                  <a:pt x="1524000" y="4400550"/>
                </a:cubicBezTo>
                <a:cubicBezTo>
                  <a:pt x="1535563" y="4485344"/>
                  <a:pt x="1569254" y="4518843"/>
                  <a:pt x="1600200" y="4591050"/>
                </a:cubicBezTo>
                <a:cubicBezTo>
                  <a:pt x="1608110" y="4609507"/>
                  <a:pt x="1613966" y="4628827"/>
                  <a:pt x="1619250" y="4648200"/>
                </a:cubicBezTo>
                <a:cubicBezTo>
                  <a:pt x="1633028" y="4698718"/>
                  <a:pt x="1657350" y="4800600"/>
                  <a:pt x="1657350" y="4800600"/>
                </a:cubicBezTo>
                <a:cubicBezTo>
                  <a:pt x="1651000" y="4997450"/>
                  <a:pt x="1655611" y="5194960"/>
                  <a:pt x="1638300" y="5391150"/>
                </a:cubicBezTo>
                <a:cubicBezTo>
                  <a:pt x="1636288" y="5413957"/>
                  <a:pt x="1609219" y="5427256"/>
                  <a:pt x="1600200" y="5448300"/>
                </a:cubicBezTo>
                <a:cubicBezTo>
                  <a:pt x="1589887" y="5472365"/>
                  <a:pt x="1588343" y="5499326"/>
                  <a:pt x="1581150" y="5524500"/>
                </a:cubicBezTo>
                <a:cubicBezTo>
                  <a:pt x="1575633" y="5543808"/>
                  <a:pt x="1567617" y="5562342"/>
                  <a:pt x="1562100" y="5581650"/>
                </a:cubicBezTo>
                <a:cubicBezTo>
                  <a:pt x="1561902" y="5582342"/>
                  <a:pt x="1533135" y="5705865"/>
                  <a:pt x="1524000" y="5715000"/>
                </a:cubicBezTo>
                <a:cubicBezTo>
                  <a:pt x="1509801" y="5729199"/>
                  <a:pt x="1485900" y="5727700"/>
                  <a:pt x="1466850" y="5734050"/>
                </a:cubicBezTo>
                <a:cubicBezTo>
                  <a:pt x="1454150" y="5753100"/>
                  <a:pt x="1451610" y="5789930"/>
                  <a:pt x="1428750" y="5791200"/>
                </a:cubicBezTo>
                <a:cubicBezTo>
                  <a:pt x="1326517" y="5796880"/>
                  <a:pt x="1225312" y="5767580"/>
                  <a:pt x="1123950" y="5753100"/>
                </a:cubicBezTo>
                <a:cubicBezTo>
                  <a:pt x="1043492" y="5741606"/>
                  <a:pt x="1038032" y="5737161"/>
                  <a:pt x="971550" y="5715000"/>
                </a:cubicBezTo>
                <a:cubicBezTo>
                  <a:pt x="833664" y="5508171"/>
                  <a:pt x="1039586" y="5801179"/>
                  <a:pt x="876300" y="5619750"/>
                </a:cubicBezTo>
                <a:cubicBezTo>
                  <a:pt x="833821" y="5572551"/>
                  <a:pt x="762000" y="5467350"/>
                  <a:pt x="762000" y="5467350"/>
                </a:cubicBezTo>
                <a:cubicBezTo>
                  <a:pt x="755650" y="5448300"/>
                  <a:pt x="751930" y="5428161"/>
                  <a:pt x="742950" y="5410200"/>
                </a:cubicBezTo>
                <a:cubicBezTo>
                  <a:pt x="696389" y="5317079"/>
                  <a:pt x="709741" y="5391665"/>
                  <a:pt x="685800" y="5295900"/>
                </a:cubicBezTo>
                <a:cubicBezTo>
                  <a:pt x="677947" y="5264488"/>
                  <a:pt x="682814" y="5228763"/>
                  <a:pt x="666750" y="5200650"/>
                </a:cubicBezTo>
                <a:cubicBezTo>
                  <a:pt x="655391" y="5180771"/>
                  <a:pt x="631812" y="5168103"/>
                  <a:pt x="609600" y="5162550"/>
                </a:cubicBezTo>
                <a:cubicBezTo>
                  <a:pt x="553815" y="5148604"/>
                  <a:pt x="495258" y="5150219"/>
                  <a:pt x="438150" y="5143500"/>
                </a:cubicBezTo>
                <a:lnTo>
                  <a:pt x="285750" y="5124450"/>
                </a:lnTo>
                <a:cubicBezTo>
                  <a:pt x="260350" y="5086350"/>
                  <a:pt x="247650" y="5035550"/>
                  <a:pt x="209550" y="5010150"/>
                </a:cubicBezTo>
                <a:cubicBezTo>
                  <a:pt x="125982" y="4954438"/>
                  <a:pt x="166137" y="4990366"/>
                  <a:pt x="95250" y="4895850"/>
                </a:cubicBezTo>
                <a:cubicBezTo>
                  <a:pt x="88900" y="4876800"/>
                  <a:pt x="86163" y="4856135"/>
                  <a:pt x="76200" y="4838700"/>
                </a:cubicBezTo>
                <a:cubicBezTo>
                  <a:pt x="-16064" y="4677237"/>
                  <a:pt x="43679" y="4836386"/>
                  <a:pt x="0" y="4705350"/>
                </a:cubicBezTo>
                <a:cubicBezTo>
                  <a:pt x="12700" y="4591050"/>
                  <a:pt x="16581" y="4475422"/>
                  <a:pt x="38100" y="4362450"/>
                </a:cubicBezTo>
                <a:cubicBezTo>
                  <a:pt x="42384" y="4339959"/>
                  <a:pt x="65961" y="4325778"/>
                  <a:pt x="76200" y="4305300"/>
                </a:cubicBezTo>
                <a:cubicBezTo>
                  <a:pt x="85180" y="4287339"/>
                  <a:pt x="81051" y="4262349"/>
                  <a:pt x="95250" y="4248150"/>
                </a:cubicBezTo>
                <a:cubicBezTo>
                  <a:pt x="115330" y="4228070"/>
                  <a:pt x="146794" y="4224139"/>
                  <a:pt x="171450" y="4210050"/>
                </a:cubicBezTo>
                <a:cubicBezTo>
                  <a:pt x="191329" y="4198691"/>
                  <a:pt x="209550" y="4184650"/>
                  <a:pt x="228600" y="4171950"/>
                </a:cubicBezTo>
                <a:cubicBezTo>
                  <a:pt x="298075" y="3963524"/>
                  <a:pt x="181703" y="4273655"/>
                  <a:pt x="304800" y="4076700"/>
                </a:cubicBezTo>
                <a:cubicBezTo>
                  <a:pt x="326085" y="4042644"/>
                  <a:pt x="330200" y="4000500"/>
                  <a:pt x="342900" y="3962400"/>
                </a:cubicBezTo>
                <a:cubicBezTo>
                  <a:pt x="388575" y="3825374"/>
                  <a:pt x="333160" y="3996492"/>
                  <a:pt x="381000" y="3829050"/>
                </a:cubicBezTo>
                <a:cubicBezTo>
                  <a:pt x="386517" y="3809742"/>
                  <a:pt x="392140" y="3790357"/>
                  <a:pt x="400050" y="3771900"/>
                </a:cubicBezTo>
                <a:cubicBezTo>
                  <a:pt x="443593" y="3670300"/>
                  <a:pt x="431671" y="3727901"/>
                  <a:pt x="457200" y="3638550"/>
                </a:cubicBezTo>
                <a:cubicBezTo>
                  <a:pt x="471010" y="3590215"/>
                  <a:pt x="475725" y="3550875"/>
                  <a:pt x="495300" y="3505200"/>
                </a:cubicBezTo>
                <a:cubicBezTo>
                  <a:pt x="506487" y="3479098"/>
                  <a:pt x="515220" y="3450816"/>
                  <a:pt x="533400" y="3429000"/>
                </a:cubicBezTo>
                <a:cubicBezTo>
                  <a:pt x="548057" y="3411411"/>
                  <a:pt x="571500" y="3403600"/>
                  <a:pt x="590550" y="3390900"/>
                </a:cubicBezTo>
                <a:cubicBezTo>
                  <a:pt x="641350" y="3403600"/>
                  <a:pt x="693739" y="3411105"/>
                  <a:pt x="742950" y="3429000"/>
                </a:cubicBezTo>
                <a:cubicBezTo>
                  <a:pt x="764467" y="3436824"/>
                  <a:pt x="780467" y="3455320"/>
                  <a:pt x="800100" y="3467100"/>
                </a:cubicBezTo>
                <a:cubicBezTo>
                  <a:pt x="812276" y="3474405"/>
                  <a:pt x="784225" y="3502025"/>
                  <a:pt x="800100" y="350520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886200" y="3657600"/>
            <a:ext cx="1143000" cy="1524000"/>
          </a:xfrm>
          <a:custGeom>
            <a:avLst/>
            <a:gdLst>
              <a:gd name="connsiteX0" fmla="*/ 342900 w 1085850"/>
              <a:gd name="connsiteY0" fmla="*/ 0 h 1695450"/>
              <a:gd name="connsiteX1" fmla="*/ 400050 w 1085850"/>
              <a:gd name="connsiteY1" fmla="*/ 95250 h 1695450"/>
              <a:gd name="connsiteX2" fmla="*/ 476250 w 1085850"/>
              <a:gd name="connsiteY2" fmla="*/ 114300 h 1695450"/>
              <a:gd name="connsiteX3" fmla="*/ 609600 w 1085850"/>
              <a:gd name="connsiteY3" fmla="*/ 171450 h 1695450"/>
              <a:gd name="connsiteX4" fmla="*/ 647700 w 1085850"/>
              <a:gd name="connsiteY4" fmla="*/ 228600 h 1695450"/>
              <a:gd name="connsiteX5" fmla="*/ 723900 w 1085850"/>
              <a:gd name="connsiteY5" fmla="*/ 266700 h 1695450"/>
              <a:gd name="connsiteX6" fmla="*/ 781050 w 1085850"/>
              <a:gd name="connsiteY6" fmla="*/ 304800 h 1695450"/>
              <a:gd name="connsiteX7" fmla="*/ 800100 w 1085850"/>
              <a:gd name="connsiteY7" fmla="*/ 400050 h 1695450"/>
              <a:gd name="connsiteX8" fmla="*/ 857250 w 1085850"/>
              <a:gd name="connsiteY8" fmla="*/ 476250 h 1695450"/>
              <a:gd name="connsiteX9" fmla="*/ 895350 w 1085850"/>
              <a:gd name="connsiteY9" fmla="*/ 533400 h 1695450"/>
              <a:gd name="connsiteX10" fmla="*/ 971550 w 1085850"/>
              <a:gd name="connsiteY10" fmla="*/ 666750 h 1695450"/>
              <a:gd name="connsiteX11" fmla="*/ 990600 w 1085850"/>
              <a:gd name="connsiteY11" fmla="*/ 723900 h 1695450"/>
              <a:gd name="connsiteX12" fmla="*/ 1028700 w 1085850"/>
              <a:gd name="connsiteY12" fmla="*/ 781050 h 1695450"/>
              <a:gd name="connsiteX13" fmla="*/ 1066800 w 1085850"/>
              <a:gd name="connsiteY13" fmla="*/ 914400 h 1695450"/>
              <a:gd name="connsiteX14" fmla="*/ 1085850 w 1085850"/>
              <a:gd name="connsiteY14" fmla="*/ 990600 h 1695450"/>
              <a:gd name="connsiteX15" fmla="*/ 1066800 w 1085850"/>
              <a:gd name="connsiteY15" fmla="*/ 1428750 h 1695450"/>
              <a:gd name="connsiteX16" fmla="*/ 1028700 w 1085850"/>
              <a:gd name="connsiteY16" fmla="*/ 1562100 h 1695450"/>
              <a:gd name="connsiteX17" fmla="*/ 971550 w 1085850"/>
              <a:gd name="connsiteY17" fmla="*/ 1600200 h 1695450"/>
              <a:gd name="connsiteX18" fmla="*/ 838200 w 1085850"/>
              <a:gd name="connsiteY18" fmla="*/ 1695450 h 1695450"/>
              <a:gd name="connsiteX19" fmla="*/ 762000 w 1085850"/>
              <a:gd name="connsiteY19" fmla="*/ 1676400 h 1695450"/>
              <a:gd name="connsiteX20" fmla="*/ 685800 w 1085850"/>
              <a:gd name="connsiteY20" fmla="*/ 1619250 h 1695450"/>
              <a:gd name="connsiteX21" fmla="*/ 628650 w 1085850"/>
              <a:gd name="connsiteY21" fmla="*/ 1581150 h 1695450"/>
              <a:gd name="connsiteX22" fmla="*/ 590550 w 1085850"/>
              <a:gd name="connsiteY22" fmla="*/ 1524000 h 1695450"/>
              <a:gd name="connsiteX23" fmla="*/ 533400 w 1085850"/>
              <a:gd name="connsiteY23" fmla="*/ 1466850 h 1695450"/>
              <a:gd name="connsiteX24" fmla="*/ 457200 w 1085850"/>
              <a:gd name="connsiteY24" fmla="*/ 1371600 h 1695450"/>
              <a:gd name="connsiteX25" fmla="*/ 323850 w 1085850"/>
              <a:gd name="connsiteY25" fmla="*/ 1238250 h 1695450"/>
              <a:gd name="connsiteX26" fmla="*/ 285750 w 1085850"/>
              <a:gd name="connsiteY26" fmla="*/ 1181100 h 1695450"/>
              <a:gd name="connsiteX27" fmla="*/ 228600 w 1085850"/>
              <a:gd name="connsiteY27" fmla="*/ 1066800 h 1695450"/>
              <a:gd name="connsiteX28" fmla="*/ 171450 w 1085850"/>
              <a:gd name="connsiteY28" fmla="*/ 1028700 h 1695450"/>
              <a:gd name="connsiteX29" fmla="*/ 114300 w 1085850"/>
              <a:gd name="connsiteY29" fmla="*/ 914400 h 1695450"/>
              <a:gd name="connsiteX30" fmla="*/ 57150 w 1085850"/>
              <a:gd name="connsiteY30" fmla="*/ 800100 h 1695450"/>
              <a:gd name="connsiteX31" fmla="*/ 19050 w 1085850"/>
              <a:gd name="connsiteY31" fmla="*/ 666750 h 1695450"/>
              <a:gd name="connsiteX32" fmla="*/ 0 w 1085850"/>
              <a:gd name="connsiteY32" fmla="*/ 590550 h 1695450"/>
              <a:gd name="connsiteX33" fmla="*/ 38100 w 1085850"/>
              <a:gd name="connsiteY33" fmla="*/ 400050 h 1695450"/>
              <a:gd name="connsiteX34" fmla="*/ 76200 w 1085850"/>
              <a:gd name="connsiteY34" fmla="*/ 285750 h 1695450"/>
              <a:gd name="connsiteX35" fmla="*/ 133350 w 1085850"/>
              <a:gd name="connsiteY35" fmla="*/ 247650 h 1695450"/>
              <a:gd name="connsiteX36" fmla="*/ 171450 w 1085850"/>
              <a:gd name="connsiteY36" fmla="*/ 190500 h 1695450"/>
              <a:gd name="connsiteX37" fmla="*/ 228600 w 1085850"/>
              <a:gd name="connsiteY37" fmla="*/ 152400 h 1695450"/>
              <a:gd name="connsiteX38" fmla="*/ 247650 w 1085850"/>
              <a:gd name="connsiteY38" fmla="*/ 76200 h 1695450"/>
              <a:gd name="connsiteX39" fmla="*/ 304800 w 1085850"/>
              <a:gd name="connsiteY39" fmla="*/ 3810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85850" h="1695450">
                <a:moveTo>
                  <a:pt x="342900" y="0"/>
                </a:moveTo>
                <a:cubicBezTo>
                  <a:pt x="361950" y="31750"/>
                  <a:pt x="371937" y="71153"/>
                  <a:pt x="400050" y="95250"/>
                </a:cubicBezTo>
                <a:cubicBezTo>
                  <a:pt x="419929" y="112289"/>
                  <a:pt x="452185" y="103987"/>
                  <a:pt x="476250" y="114300"/>
                </a:cubicBezTo>
                <a:cubicBezTo>
                  <a:pt x="660431" y="193235"/>
                  <a:pt x="390835" y="116759"/>
                  <a:pt x="609600" y="171450"/>
                </a:cubicBezTo>
                <a:cubicBezTo>
                  <a:pt x="622300" y="190500"/>
                  <a:pt x="630111" y="213943"/>
                  <a:pt x="647700" y="228600"/>
                </a:cubicBezTo>
                <a:cubicBezTo>
                  <a:pt x="669516" y="246780"/>
                  <a:pt x="699244" y="252611"/>
                  <a:pt x="723900" y="266700"/>
                </a:cubicBezTo>
                <a:cubicBezTo>
                  <a:pt x="743779" y="278059"/>
                  <a:pt x="762000" y="292100"/>
                  <a:pt x="781050" y="304800"/>
                </a:cubicBezTo>
                <a:cubicBezTo>
                  <a:pt x="787400" y="336550"/>
                  <a:pt x="786950" y="370462"/>
                  <a:pt x="800100" y="400050"/>
                </a:cubicBezTo>
                <a:cubicBezTo>
                  <a:pt x="812995" y="429064"/>
                  <a:pt x="838796" y="450414"/>
                  <a:pt x="857250" y="476250"/>
                </a:cubicBezTo>
                <a:cubicBezTo>
                  <a:pt x="870558" y="494881"/>
                  <a:pt x="882650" y="514350"/>
                  <a:pt x="895350" y="533400"/>
                </a:cubicBezTo>
                <a:cubicBezTo>
                  <a:pt x="935640" y="694562"/>
                  <a:pt x="880754" y="530556"/>
                  <a:pt x="971550" y="666750"/>
                </a:cubicBezTo>
                <a:cubicBezTo>
                  <a:pt x="982689" y="683458"/>
                  <a:pt x="981620" y="705939"/>
                  <a:pt x="990600" y="723900"/>
                </a:cubicBezTo>
                <a:cubicBezTo>
                  <a:pt x="1000839" y="744378"/>
                  <a:pt x="1016000" y="762000"/>
                  <a:pt x="1028700" y="781050"/>
                </a:cubicBezTo>
                <a:cubicBezTo>
                  <a:pt x="1088253" y="1019264"/>
                  <a:pt x="1012141" y="723094"/>
                  <a:pt x="1066800" y="914400"/>
                </a:cubicBezTo>
                <a:cubicBezTo>
                  <a:pt x="1073993" y="939574"/>
                  <a:pt x="1079500" y="965200"/>
                  <a:pt x="1085850" y="990600"/>
                </a:cubicBezTo>
                <a:cubicBezTo>
                  <a:pt x="1079500" y="1136650"/>
                  <a:pt x="1077599" y="1282961"/>
                  <a:pt x="1066800" y="1428750"/>
                </a:cubicBezTo>
                <a:cubicBezTo>
                  <a:pt x="1066521" y="1432522"/>
                  <a:pt x="1037898" y="1550603"/>
                  <a:pt x="1028700" y="1562100"/>
                </a:cubicBezTo>
                <a:cubicBezTo>
                  <a:pt x="1014397" y="1579978"/>
                  <a:pt x="989139" y="1585543"/>
                  <a:pt x="971550" y="1600200"/>
                </a:cubicBezTo>
                <a:cubicBezTo>
                  <a:pt x="855704" y="1696738"/>
                  <a:pt x="979201" y="1624950"/>
                  <a:pt x="838200" y="1695450"/>
                </a:cubicBezTo>
                <a:cubicBezTo>
                  <a:pt x="812800" y="1689100"/>
                  <a:pt x="785418" y="1688109"/>
                  <a:pt x="762000" y="1676400"/>
                </a:cubicBezTo>
                <a:cubicBezTo>
                  <a:pt x="733602" y="1662201"/>
                  <a:pt x="711636" y="1637704"/>
                  <a:pt x="685800" y="1619250"/>
                </a:cubicBezTo>
                <a:cubicBezTo>
                  <a:pt x="667169" y="1605942"/>
                  <a:pt x="647700" y="1593850"/>
                  <a:pt x="628650" y="1581150"/>
                </a:cubicBezTo>
                <a:cubicBezTo>
                  <a:pt x="615950" y="1562100"/>
                  <a:pt x="605207" y="1541589"/>
                  <a:pt x="590550" y="1524000"/>
                </a:cubicBezTo>
                <a:cubicBezTo>
                  <a:pt x="573303" y="1503304"/>
                  <a:pt x="548344" y="1489266"/>
                  <a:pt x="533400" y="1466850"/>
                </a:cubicBezTo>
                <a:cubicBezTo>
                  <a:pt x="459788" y="1356432"/>
                  <a:pt x="585014" y="1456809"/>
                  <a:pt x="457200" y="1371600"/>
                </a:cubicBezTo>
                <a:cubicBezTo>
                  <a:pt x="369861" y="1240592"/>
                  <a:pt x="424441" y="1271780"/>
                  <a:pt x="323850" y="1238250"/>
                </a:cubicBezTo>
                <a:cubicBezTo>
                  <a:pt x="311150" y="1219200"/>
                  <a:pt x="295989" y="1201578"/>
                  <a:pt x="285750" y="1181100"/>
                </a:cubicBezTo>
                <a:cubicBezTo>
                  <a:pt x="254762" y="1119125"/>
                  <a:pt x="283195" y="1121395"/>
                  <a:pt x="228600" y="1066800"/>
                </a:cubicBezTo>
                <a:cubicBezTo>
                  <a:pt x="212411" y="1050611"/>
                  <a:pt x="190500" y="1041400"/>
                  <a:pt x="171450" y="1028700"/>
                </a:cubicBezTo>
                <a:cubicBezTo>
                  <a:pt x="123567" y="885052"/>
                  <a:pt x="188158" y="1062116"/>
                  <a:pt x="114300" y="914400"/>
                </a:cubicBezTo>
                <a:cubicBezTo>
                  <a:pt x="35430" y="756659"/>
                  <a:pt x="166339" y="963884"/>
                  <a:pt x="57150" y="800100"/>
                </a:cubicBezTo>
                <a:cubicBezTo>
                  <a:pt x="-2403" y="561886"/>
                  <a:pt x="73709" y="858056"/>
                  <a:pt x="19050" y="666750"/>
                </a:cubicBezTo>
                <a:cubicBezTo>
                  <a:pt x="11857" y="641576"/>
                  <a:pt x="6350" y="615950"/>
                  <a:pt x="0" y="590550"/>
                </a:cubicBezTo>
                <a:cubicBezTo>
                  <a:pt x="12700" y="527050"/>
                  <a:pt x="22394" y="462874"/>
                  <a:pt x="38100" y="400050"/>
                </a:cubicBezTo>
                <a:cubicBezTo>
                  <a:pt x="47840" y="361088"/>
                  <a:pt x="42784" y="308027"/>
                  <a:pt x="76200" y="285750"/>
                </a:cubicBezTo>
                <a:lnTo>
                  <a:pt x="133350" y="247650"/>
                </a:lnTo>
                <a:cubicBezTo>
                  <a:pt x="146050" y="228600"/>
                  <a:pt x="155261" y="206689"/>
                  <a:pt x="171450" y="190500"/>
                </a:cubicBezTo>
                <a:cubicBezTo>
                  <a:pt x="187639" y="174311"/>
                  <a:pt x="215900" y="171450"/>
                  <a:pt x="228600" y="152400"/>
                </a:cubicBezTo>
                <a:cubicBezTo>
                  <a:pt x="243123" y="130615"/>
                  <a:pt x="233127" y="97985"/>
                  <a:pt x="247650" y="76200"/>
                </a:cubicBezTo>
                <a:cubicBezTo>
                  <a:pt x="260350" y="57150"/>
                  <a:pt x="304800" y="38100"/>
                  <a:pt x="304800" y="38100"/>
                </a:cubicBezTo>
              </a:path>
            </a:pathLst>
          </a:cu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AU TAO CON BU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739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2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 numSld="3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SUU TAP TRANH\TRANH CHU DIEM\DONG VAT\CON TRUNG\080501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8" r="14701"/>
          <a:stretch/>
        </p:blipFill>
        <p:spPr bwMode="auto">
          <a:xfrm>
            <a:off x="3124200" y="3429000"/>
            <a:ext cx="29718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SUU TAP TRANH\TRANH CHU DIEM\DONG VAT\CON TRUNG\Sotaydulich_Doc_mien_dat_nuoc_Ngu_o_rung_Cuc_Phuong_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53" r="16362"/>
          <a:stretch/>
        </p:blipFill>
        <p:spPr bwMode="auto">
          <a:xfrm>
            <a:off x="40552" y="3440776"/>
            <a:ext cx="3083648" cy="334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SUU TAP TRANH\TRANH CHU DIEM\DONG VAT\CON TRUNG\butterfly-wallpaper-5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0" r="18436"/>
          <a:stretch/>
        </p:blipFill>
        <p:spPr bwMode="auto">
          <a:xfrm>
            <a:off x="6096000" y="3429000"/>
            <a:ext cx="2971800" cy="337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SUU TAP TRANH\TRANH CHU DIEM\DONG VAT\CON TRUNG\5345194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20000" b="8000"/>
          <a:stretch/>
        </p:blipFill>
        <p:spPr bwMode="auto">
          <a:xfrm>
            <a:off x="0" y="0"/>
            <a:ext cx="451914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D:\SUU TAP TRANH\TRANH CHU DIEM\DONG VAT\CON TRUNG\1196651252_2796ccccdc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36666" r="7500" b="7222"/>
          <a:stretch/>
        </p:blipFill>
        <p:spPr bwMode="auto">
          <a:xfrm>
            <a:off x="4495800" y="0"/>
            <a:ext cx="4585392" cy="340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NOI SONG CUA BU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4952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366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UU TAP TRANH\TRANH CHU DIEM\DONG VAT\CON TRUNG\bee-wallpaper-15-7208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4" t="15886" r="20099" b="22396"/>
          <a:stretch/>
        </p:blipFill>
        <p:spPr bwMode="auto">
          <a:xfrm>
            <a:off x="19049" y="19050"/>
            <a:ext cx="9179123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/>
          <p:cNvSpPr/>
          <p:nvPr/>
        </p:nvSpPr>
        <p:spPr>
          <a:xfrm rot="20776280">
            <a:off x="1257608" y="243650"/>
            <a:ext cx="4378612" cy="330289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UU TAP TRANH\TRANH CHU DIEM\DONG VAT\CON TRUNG\534519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1" t="17092" r="8771" b="17092"/>
          <a:stretch/>
        </p:blipFill>
        <p:spPr bwMode="auto">
          <a:xfrm>
            <a:off x="4800601" y="190501"/>
            <a:ext cx="4114799" cy="3086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8" descr="D:\SUU TAP TRANH\TRANH CHU DIEM\DONG VAT\CON TRUNG\be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/>
        </p:blipFill>
        <p:spPr bwMode="auto">
          <a:xfrm flipH="1">
            <a:off x="247650" y="208237"/>
            <a:ext cx="3992782" cy="306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113214" y="3780405"/>
            <a:ext cx="2651500" cy="2743850"/>
            <a:chOff x="2738" y="188"/>
            <a:chExt cx="1784" cy="3495"/>
          </a:xfrm>
        </p:grpSpPr>
        <p:pic>
          <p:nvPicPr>
            <p:cNvPr id="10" name="Picture 3" descr="Picture29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38" y="1391"/>
              <a:ext cx="1784" cy="2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Picture3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881" y="188"/>
              <a:ext cx="1641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AutoShape 5"/>
          <p:cNvSpPr>
            <a:spLocks noChangeArrowheads="1"/>
          </p:cNvSpPr>
          <p:nvPr/>
        </p:nvSpPr>
        <p:spPr bwMode="auto">
          <a:xfrm rot="187594">
            <a:off x="3914517" y="3737957"/>
            <a:ext cx="3845196" cy="1829974"/>
          </a:xfrm>
          <a:prstGeom prst="cloudCallout">
            <a:avLst>
              <a:gd name="adj1" fmla="val -60647"/>
              <a:gd name="adj2" fmla="val 64034"/>
            </a:avLst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443143" y="3764442"/>
            <a:ext cx="2787943" cy="1493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Bướm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thuộc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33226" y="3764340"/>
            <a:ext cx="27472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Bướm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khác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ntn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5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D:\SUU TAP TRANH\TRANH CHU DIEM\THUC VAT\FLOWER\Mung20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>
            <a:off x="152400" y="236811"/>
            <a:ext cx="4154651" cy="311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Connector 5"/>
          <p:cNvCxnSpPr/>
          <p:nvPr/>
        </p:nvCxnSpPr>
        <p:spPr>
          <a:xfrm>
            <a:off x="44958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D:\SUU TAP TRANH\TRANH CHU DIEM\DONG VAT\CON TRUNG\monarch_caterpillar_MG_9363-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114799" cy="274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D:\SUU TAP TRANH\TRANH CHU DIEM\DONG VAT\CON TRUNG\hone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998710" cy="274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NG BUOM KHAC NHA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7467600"/>
            <a:ext cx="609600" cy="609600"/>
          </a:xfrm>
          <a:prstGeom prst="rect">
            <a:avLst/>
          </a:prstGeom>
        </p:spPr>
      </p:pic>
      <p:pic>
        <p:nvPicPr>
          <p:cNvPr id="2050" name="Picture 2" descr="D:\SUU TAP TRANH\TRANH CHU DIEM\DONG VAT\CON TRUNG\dong-vat-su-that-teeniscover-kenh14-04a-4092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11755"/>
          <a:stretch/>
        </p:blipFill>
        <p:spPr bwMode="auto">
          <a:xfrm>
            <a:off x="4724400" y="284436"/>
            <a:ext cx="4114799" cy="306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Freeform 7"/>
          <p:cNvSpPr/>
          <p:nvPr/>
        </p:nvSpPr>
        <p:spPr>
          <a:xfrm>
            <a:off x="5067300" y="781050"/>
            <a:ext cx="3695700" cy="2305050"/>
          </a:xfrm>
          <a:custGeom>
            <a:avLst/>
            <a:gdLst>
              <a:gd name="connsiteX0" fmla="*/ 1676400 w 3695700"/>
              <a:gd name="connsiteY0" fmla="*/ 742950 h 2305050"/>
              <a:gd name="connsiteX1" fmla="*/ 1409700 w 3695700"/>
              <a:gd name="connsiteY1" fmla="*/ 609600 h 2305050"/>
              <a:gd name="connsiteX2" fmla="*/ 1104900 w 3695700"/>
              <a:gd name="connsiteY2" fmla="*/ 552450 h 2305050"/>
              <a:gd name="connsiteX3" fmla="*/ 819150 w 3695700"/>
              <a:gd name="connsiteY3" fmla="*/ 590550 h 2305050"/>
              <a:gd name="connsiteX4" fmla="*/ 609600 w 3695700"/>
              <a:gd name="connsiteY4" fmla="*/ 647700 h 2305050"/>
              <a:gd name="connsiteX5" fmla="*/ 552450 w 3695700"/>
              <a:gd name="connsiteY5" fmla="*/ 704850 h 2305050"/>
              <a:gd name="connsiteX6" fmla="*/ 495300 w 3695700"/>
              <a:gd name="connsiteY6" fmla="*/ 723900 h 2305050"/>
              <a:gd name="connsiteX7" fmla="*/ 438150 w 3695700"/>
              <a:gd name="connsiteY7" fmla="*/ 762000 h 2305050"/>
              <a:gd name="connsiteX8" fmla="*/ 361950 w 3695700"/>
              <a:gd name="connsiteY8" fmla="*/ 838200 h 2305050"/>
              <a:gd name="connsiteX9" fmla="*/ 285750 w 3695700"/>
              <a:gd name="connsiteY9" fmla="*/ 952500 h 2305050"/>
              <a:gd name="connsiteX10" fmla="*/ 266700 w 3695700"/>
              <a:gd name="connsiteY10" fmla="*/ 1009650 h 2305050"/>
              <a:gd name="connsiteX11" fmla="*/ 209550 w 3695700"/>
              <a:gd name="connsiteY11" fmla="*/ 1047750 h 2305050"/>
              <a:gd name="connsiteX12" fmla="*/ 95250 w 3695700"/>
              <a:gd name="connsiteY12" fmla="*/ 1143000 h 2305050"/>
              <a:gd name="connsiteX13" fmla="*/ 57150 w 3695700"/>
              <a:gd name="connsiteY13" fmla="*/ 1219200 h 2305050"/>
              <a:gd name="connsiteX14" fmla="*/ 19050 w 3695700"/>
              <a:gd name="connsiteY14" fmla="*/ 1352550 h 2305050"/>
              <a:gd name="connsiteX15" fmla="*/ 0 w 3695700"/>
              <a:gd name="connsiteY15" fmla="*/ 1409700 h 2305050"/>
              <a:gd name="connsiteX16" fmla="*/ 19050 w 3695700"/>
              <a:gd name="connsiteY16" fmla="*/ 1676400 h 2305050"/>
              <a:gd name="connsiteX17" fmla="*/ 114300 w 3695700"/>
              <a:gd name="connsiteY17" fmla="*/ 1790700 h 2305050"/>
              <a:gd name="connsiteX18" fmla="*/ 190500 w 3695700"/>
              <a:gd name="connsiteY18" fmla="*/ 1847850 h 2305050"/>
              <a:gd name="connsiteX19" fmla="*/ 285750 w 3695700"/>
              <a:gd name="connsiteY19" fmla="*/ 1866900 h 2305050"/>
              <a:gd name="connsiteX20" fmla="*/ 742950 w 3695700"/>
              <a:gd name="connsiteY20" fmla="*/ 1885950 h 2305050"/>
              <a:gd name="connsiteX21" fmla="*/ 857250 w 3695700"/>
              <a:gd name="connsiteY21" fmla="*/ 1924050 h 2305050"/>
              <a:gd name="connsiteX22" fmla="*/ 971550 w 3695700"/>
              <a:gd name="connsiteY22" fmla="*/ 2038350 h 2305050"/>
              <a:gd name="connsiteX23" fmla="*/ 1047750 w 3695700"/>
              <a:gd name="connsiteY23" fmla="*/ 2114550 h 2305050"/>
              <a:gd name="connsiteX24" fmla="*/ 1085850 w 3695700"/>
              <a:gd name="connsiteY24" fmla="*/ 2171700 h 2305050"/>
              <a:gd name="connsiteX25" fmla="*/ 1238250 w 3695700"/>
              <a:gd name="connsiteY25" fmla="*/ 2209800 h 2305050"/>
              <a:gd name="connsiteX26" fmla="*/ 1314450 w 3695700"/>
              <a:gd name="connsiteY26" fmla="*/ 2247900 h 2305050"/>
              <a:gd name="connsiteX27" fmla="*/ 1428750 w 3695700"/>
              <a:gd name="connsiteY27" fmla="*/ 2266950 h 2305050"/>
              <a:gd name="connsiteX28" fmla="*/ 1790700 w 3695700"/>
              <a:gd name="connsiteY28" fmla="*/ 2305050 h 2305050"/>
              <a:gd name="connsiteX29" fmla="*/ 2190750 w 3695700"/>
              <a:gd name="connsiteY29" fmla="*/ 2286000 h 2305050"/>
              <a:gd name="connsiteX30" fmla="*/ 2324100 w 3695700"/>
              <a:gd name="connsiteY30" fmla="*/ 2228850 h 2305050"/>
              <a:gd name="connsiteX31" fmla="*/ 2381250 w 3695700"/>
              <a:gd name="connsiteY31" fmla="*/ 2190750 h 2305050"/>
              <a:gd name="connsiteX32" fmla="*/ 2724150 w 3695700"/>
              <a:gd name="connsiteY32" fmla="*/ 2152650 h 2305050"/>
              <a:gd name="connsiteX33" fmla="*/ 2857500 w 3695700"/>
              <a:gd name="connsiteY33" fmla="*/ 2095500 h 2305050"/>
              <a:gd name="connsiteX34" fmla="*/ 2914650 w 3695700"/>
              <a:gd name="connsiteY34" fmla="*/ 2076450 h 2305050"/>
              <a:gd name="connsiteX35" fmla="*/ 2990850 w 3695700"/>
              <a:gd name="connsiteY35" fmla="*/ 2038350 h 2305050"/>
              <a:gd name="connsiteX36" fmla="*/ 3028950 w 3695700"/>
              <a:gd name="connsiteY36" fmla="*/ 1905000 h 2305050"/>
              <a:gd name="connsiteX37" fmla="*/ 3048000 w 3695700"/>
              <a:gd name="connsiteY37" fmla="*/ 1828800 h 2305050"/>
              <a:gd name="connsiteX38" fmla="*/ 3124200 w 3695700"/>
              <a:gd name="connsiteY38" fmla="*/ 1619250 h 2305050"/>
              <a:gd name="connsiteX39" fmla="*/ 3143250 w 3695700"/>
              <a:gd name="connsiteY39" fmla="*/ 1466850 h 2305050"/>
              <a:gd name="connsiteX40" fmla="*/ 3162300 w 3695700"/>
              <a:gd name="connsiteY40" fmla="*/ 1409700 h 2305050"/>
              <a:gd name="connsiteX41" fmla="*/ 3219450 w 3695700"/>
              <a:gd name="connsiteY41" fmla="*/ 1371600 h 2305050"/>
              <a:gd name="connsiteX42" fmla="*/ 3295650 w 3695700"/>
              <a:gd name="connsiteY42" fmla="*/ 1333500 h 2305050"/>
              <a:gd name="connsiteX43" fmla="*/ 3352800 w 3695700"/>
              <a:gd name="connsiteY43" fmla="*/ 1295400 h 2305050"/>
              <a:gd name="connsiteX44" fmla="*/ 3429000 w 3695700"/>
              <a:gd name="connsiteY44" fmla="*/ 1276350 h 2305050"/>
              <a:gd name="connsiteX45" fmla="*/ 3486150 w 3695700"/>
              <a:gd name="connsiteY45" fmla="*/ 1238250 h 2305050"/>
              <a:gd name="connsiteX46" fmla="*/ 3581400 w 3695700"/>
              <a:gd name="connsiteY46" fmla="*/ 1066800 h 2305050"/>
              <a:gd name="connsiteX47" fmla="*/ 3619500 w 3695700"/>
              <a:gd name="connsiteY47" fmla="*/ 1009650 h 2305050"/>
              <a:gd name="connsiteX48" fmla="*/ 3638550 w 3695700"/>
              <a:gd name="connsiteY48" fmla="*/ 933450 h 2305050"/>
              <a:gd name="connsiteX49" fmla="*/ 3676650 w 3695700"/>
              <a:gd name="connsiteY49" fmla="*/ 876300 h 2305050"/>
              <a:gd name="connsiteX50" fmla="*/ 3695700 w 3695700"/>
              <a:gd name="connsiteY50" fmla="*/ 781050 h 2305050"/>
              <a:gd name="connsiteX51" fmla="*/ 3657600 w 3695700"/>
              <a:gd name="connsiteY51" fmla="*/ 171450 h 2305050"/>
              <a:gd name="connsiteX52" fmla="*/ 3619500 w 3695700"/>
              <a:gd name="connsiteY52" fmla="*/ 114300 h 2305050"/>
              <a:gd name="connsiteX53" fmla="*/ 3543300 w 3695700"/>
              <a:gd name="connsiteY53" fmla="*/ 19050 h 2305050"/>
              <a:gd name="connsiteX54" fmla="*/ 3409950 w 3695700"/>
              <a:gd name="connsiteY54" fmla="*/ 0 h 2305050"/>
              <a:gd name="connsiteX55" fmla="*/ 2952750 w 3695700"/>
              <a:gd name="connsiteY55" fmla="*/ 19050 h 2305050"/>
              <a:gd name="connsiteX56" fmla="*/ 2857500 w 3695700"/>
              <a:gd name="connsiteY56" fmla="*/ 38100 h 2305050"/>
              <a:gd name="connsiteX57" fmla="*/ 2743200 w 3695700"/>
              <a:gd name="connsiteY57" fmla="*/ 95250 h 2305050"/>
              <a:gd name="connsiteX58" fmla="*/ 2552700 w 3695700"/>
              <a:gd name="connsiteY58" fmla="*/ 152400 h 2305050"/>
              <a:gd name="connsiteX59" fmla="*/ 2495550 w 3695700"/>
              <a:gd name="connsiteY59" fmla="*/ 171450 h 2305050"/>
              <a:gd name="connsiteX60" fmla="*/ 2362200 w 3695700"/>
              <a:gd name="connsiteY60" fmla="*/ 247650 h 2305050"/>
              <a:gd name="connsiteX61" fmla="*/ 2305050 w 3695700"/>
              <a:gd name="connsiteY61" fmla="*/ 285750 h 2305050"/>
              <a:gd name="connsiteX62" fmla="*/ 2228850 w 3695700"/>
              <a:gd name="connsiteY62" fmla="*/ 342900 h 2305050"/>
              <a:gd name="connsiteX63" fmla="*/ 2095500 w 3695700"/>
              <a:gd name="connsiteY63" fmla="*/ 381000 h 2305050"/>
              <a:gd name="connsiteX64" fmla="*/ 2038350 w 3695700"/>
              <a:gd name="connsiteY64" fmla="*/ 419100 h 2305050"/>
              <a:gd name="connsiteX65" fmla="*/ 2000250 w 3695700"/>
              <a:gd name="connsiteY65" fmla="*/ 476250 h 2305050"/>
              <a:gd name="connsiteX66" fmla="*/ 1943100 w 3695700"/>
              <a:gd name="connsiteY66" fmla="*/ 533400 h 2305050"/>
              <a:gd name="connsiteX67" fmla="*/ 1885950 w 3695700"/>
              <a:gd name="connsiteY67" fmla="*/ 666750 h 2305050"/>
              <a:gd name="connsiteX68" fmla="*/ 1809750 w 3695700"/>
              <a:gd name="connsiteY68" fmla="*/ 704850 h 2305050"/>
              <a:gd name="connsiteX69" fmla="*/ 1790700 w 3695700"/>
              <a:gd name="connsiteY69" fmla="*/ 762000 h 2305050"/>
              <a:gd name="connsiteX70" fmla="*/ 1619250 w 3695700"/>
              <a:gd name="connsiteY70" fmla="*/ 723900 h 2305050"/>
              <a:gd name="connsiteX71" fmla="*/ 1676400 w 3695700"/>
              <a:gd name="connsiteY71" fmla="*/ 742950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695700" h="2305050">
                <a:moveTo>
                  <a:pt x="1676400" y="742950"/>
                </a:moveTo>
                <a:cubicBezTo>
                  <a:pt x="1567861" y="656118"/>
                  <a:pt x="1569718" y="639603"/>
                  <a:pt x="1409700" y="609600"/>
                </a:cubicBezTo>
                <a:lnTo>
                  <a:pt x="1104900" y="552450"/>
                </a:lnTo>
                <a:cubicBezTo>
                  <a:pt x="1009650" y="565150"/>
                  <a:pt x="913822" y="574085"/>
                  <a:pt x="819150" y="590550"/>
                </a:cubicBezTo>
                <a:cubicBezTo>
                  <a:pt x="729303" y="606176"/>
                  <a:pt x="684968" y="622577"/>
                  <a:pt x="609600" y="647700"/>
                </a:cubicBezTo>
                <a:cubicBezTo>
                  <a:pt x="590550" y="666750"/>
                  <a:pt x="574866" y="689906"/>
                  <a:pt x="552450" y="704850"/>
                </a:cubicBezTo>
                <a:cubicBezTo>
                  <a:pt x="535742" y="715989"/>
                  <a:pt x="513261" y="714920"/>
                  <a:pt x="495300" y="723900"/>
                </a:cubicBezTo>
                <a:cubicBezTo>
                  <a:pt x="474822" y="734139"/>
                  <a:pt x="457200" y="749300"/>
                  <a:pt x="438150" y="762000"/>
                </a:cubicBezTo>
                <a:cubicBezTo>
                  <a:pt x="387350" y="914400"/>
                  <a:pt x="463550" y="736600"/>
                  <a:pt x="361950" y="838200"/>
                </a:cubicBezTo>
                <a:cubicBezTo>
                  <a:pt x="329571" y="870579"/>
                  <a:pt x="311150" y="914400"/>
                  <a:pt x="285750" y="952500"/>
                </a:cubicBezTo>
                <a:cubicBezTo>
                  <a:pt x="274611" y="969208"/>
                  <a:pt x="279244" y="993970"/>
                  <a:pt x="266700" y="1009650"/>
                </a:cubicBezTo>
                <a:cubicBezTo>
                  <a:pt x="252397" y="1027528"/>
                  <a:pt x="228600" y="1035050"/>
                  <a:pt x="209550" y="1047750"/>
                </a:cubicBezTo>
                <a:cubicBezTo>
                  <a:pt x="77753" y="1245445"/>
                  <a:pt x="288606" y="949644"/>
                  <a:pt x="95250" y="1143000"/>
                </a:cubicBezTo>
                <a:cubicBezTo>
                  <a:pt x="75170" y="1163080"/>
                  <a:pt x="68337" y="1193098"/>
                  <a:pt x="57150" y="1219200"/>
                </a:cubicBezTo>
                <a:cubicBezTo>
                  <a:pt x="37575" y="1264875"/>
                  <a:pt x="32860" y="1304215"/>
                  <a:pt x="19050" y="1352550"/>
                </a:cubicBezTo>
                <a:cubicBezTo>
                  <a:pt x="13533" y="1371858"/>
                  <a:pt x="6350" y="1390650"/>
                  <a:pt x="0" y="1409700"/>
                </a:cubicBezTo>
                <a:cubicBezTo>
                  <a:pt x="6350" y="1498600"/>
                  <a:pt x="4398" y="1588486"/>
                  <a:pt x="19050" y="1676400"/>
                </a:cubicBezTo>
                <a:cubicBezTo>
                  <a:pt x="31711" y="1752365"/>
                  <a:pt x="62286" y="1753547"/>
                  <a:pt x="114300" y="1790700"/>
                </a:cubicBezTo>
                <a:cubicBezTo>
                  <a:pt x="140136" y="1809154"/>
                  <a:pt x="161486" y="1834955"/>
                  <a:pt x="190500" y="1847850"/>
                </a:cubicBezTo>
                <a:cubicBezTo>
                  <a:pt x="220088" y="1861000"/>
                  <a:pt x="253448" y="1864672"/>
                  <a:pt x="285750" y="1866900"/>
                </a:cubicBezTo>
                <a:cubicBezTo>
                  <a:pt x="437921" y="1877395"/>
                  <a:pt x="590550" y="1879600"/>
                  <a:pt x="742950" y="1885950"/>
                </a:cubicBezTo>
                <a:cubicBezTo>
                  <a:pt x="781050" y="1898650"/>
                  <a:pt x="828852" y="1895652"/>
                  <a:pt x="857250" y="1924050"/>
                </a:cubicBezTo>
                <a:lnTo>
                  <a:pt x="971550" y="2038350"/>
                </a:lnTo>
                <a:cubicBezTo>
                  <a:pt x="1013114" y="2163041"/>
                  <a:pt x="955386" y="2040659"/>
                  <a:pt x="1047750" y="2114550"/>
                </a:cubicBezTo>
                <a:cubicBezTo>
                  <a:pt x="1065628" y="2128853"/>
                  <a:pt x="1067972" y="2157397"/>
                  <a:pt x="1085850" y="2171700"/>
                </a:cubicBezTo>
                <a:cubicBezTo>
                  <a:pt x="1105376" y="2187321"/>
                  <a:pt x="1233506" y="2208851"/>
                  <a:pt x="1238250" y="2209800"/>
                </a:cubicBezTo>
                <a:cubicBezTo>
                  <a:pt x="1263650" y="2222500"/>
                  <a:pt x="1287250" y="2239740"/>
                  <a:pt x="1314450" y="2247900"/>
                </a:cubicBezTo>
                <a:cubicBezTo>
                  <a:pt x="1351447" y="2258999"/>
                  <a:pt x="1390875" y="2259375"/>
                  <a:pt x="1428750" y="2266950"/>
                </a:cubicBezTo>
                <a:cubicBezTo>
                  <a:pt x="1660865" y="2313373"/>
                  <a:pt x="1248012" y="2268871"/>
                  <a:pt x="1790700" y="2305050"/>
                </a:cubicBezTo>
                <a:cubicBezTo>
                  <a:pt x="1924050" y="2298700"/>
                  <a:pt x="2057710" y="2297087"/>
                  <a:pt x="2190750" y="2286000"/>
                </a:cubicBezTo>
                <a:cubicBezTo>
                  <a:pt x="2222026" y="2283394"/>
                  <a:pt x="2304630" y="2239975"/>
                  <a:pt x="2324100" y="2228850"/>
                </a:cubicBezTo>
                <a:cubicBezTo>
                  <a:pt x="2343979" y="2217491"/>
                  <a:pt x="2360206" y="2199769"/>
                  <a:pt x="2381250" y="2190750"/>
                </a:cubicBezTo>
                <a:cubicBezTo>
                  <a:pt x="2462583" y="2155893"/>
                  <a:pt x="2708204" y="2153789"/>
                  <a:pt x="2724150" y="2152650"/>
                </a:cubicBezTo>
                <a:cubicBezTo>
                  <a:pt x="2858177" y="2107974"/>
                  <a:pt x="2692719" y="2166120"/>
                  <a:pt x="2857500" y="2095500"/>
                </a:cubicBezTo>
                <a:cubicBezTo>
                  <a:pt x="2875957" y="2087590"/>
                  <a:pt x="2896193" y="2084360"/>
                  <a:pt x="2914650" y="2076450"/>
                </a:cubicBezTo>
                <a:cubicBezTo>
                  <a:pt x="2940752" y="2065263"/>
                  <a:pt x="2965450" y="2051050"/>
                  <a:pt x="2990850" y="2038350"/>
                </a:cubicBezTo>
                <a:cubicBezTo>
                  <a:pt x="3050403" y="1800136"/>
                  <a:pt x="2974291" y="2096306"/>
                  <a:pt x="3028950" y="1905000"/>
                </a:cubicBezTo>
                <a:cubicBezTo>
                  <a:pt x="3036143" y="1879826"/>
                  <a:pt x="3040477" y="1853878"/>
                  <a:pt x="3048000" y="1828800"/>
                </a:cubicBezTo>
                <a:cubicBezTo>
                  <a:pt x="3077348" y="1730973"/>
                  <a:pt x="3087844" y="1710140"/>
                  <a:pt x="3124200" y="1619250"/>
                </a:cubicBezTo>
                <a:cubicBezTo>
                  <a:pt x="3130550" y="1568450"/>
                  <a:pt x="3134092" y="1517220"/>
                  <a:pt x="3143250" y="1466850"/>
                </a:cubicBezTo>
                <a:cubicBezTo>
                  <a:pt x="3146842" y="1447093"/>
                  <a:pt x="3149756" y="1425380"/>
                  <a:pt x="3162300" y="1409700"/>
                </a:cubicBezTo>
                <a:cubicBezTo>
                  <a:pt x="3176603" y="1391822"/>
                  <a:pt x="3199571" y="1382959"/>
                  <a:pt x="3219450" y="1371600"/>
                </a:cubicBezTo>
                <a:cubicBezTo>
                  <a:pt x="3244106" y="1357511"/>
                  <a:pt x="3270994" y="1347589"/>
                  <a:pt x="3295650" y="1333500"/>
                </a:cubicBezTo>
                <a:cubicBezTo>
                  <a:pt x="3315529" y="1322141"/>
                  <a:pt x="3331756" y="1304419"/>
                  <a:pt x="3352800" y="1295400"/>
                </a:cubicBezTo>
                <a:cubicBezTo>
                  <a:pt x="3376865" y="1285087"/>
                  <a:pt x="3403600" y="1282700"/>
                  <a:pt x="3429000" y="1276350"/>
                </a:cubicBezTo>
                <a:cubicBezTo>
                  <a:pt x="3448050" y="1263650"/>
                  <a:pt x="3471073" y="1255480"/>
                  <a:pt x="3486150" y="1238250"/>
                </a:cubicBezTo>
                <a:cubicBezTo>
                  <a:pt x="3626302" y="1078077"/>
                  <a:pt x="3524710" y="1180181"/>
                  <a:pt x="3581400" y="1066800"/>
                </a:cubicBezTo>
                <a:cubicBezTo>
                  <a:pt x="3591639" y="1046322"/>
                  <a:pt x="3606800" y="1028700"/>
                  <a:pt x="3619500" y="1009650"/>
                </a:cubicBezTo>
                <a:cubicBezTo>
                  <a:pt x="3625850" y="984250"/>
                  <a:pt x="3628237" y="957515"/>
                  <a:pt x="3638550" y="933450"/>
                </a:cubicBezTo>
                <a:cubicBezTo>
                  <a:pt x="3647569" y="912406"/>
                  <a:pt x="3668611" y="897737"/>
                  <a:pt x="3676650" y="876300"/>
                </a:cubicBezTo>
                <a:cubicBezTo>
                  <a:pt x="3688019" y="845983"/>
                  <a:pt x="3689350" y="812800"/>
                  <a:pt x="3695700" y="781050"/>
                </a:cubicBezTo>
                <a:cubicBezTo>
                  <a:pt x="3683000" y="577850"/>
                  <a:pt x="3680718" y="373730"/>
                  <a:pt x="3657600" y="171450"/>
                </a:cubicBezTo>
                <a:cubicBezTo>
                  <a:pt x="3655000" y="148703"/>
                  <a:pt x="3629739" y="134778"/>
                  <a:pt x="3619500" y="114300"/>
                </a:cubicBezTo>
                <a:cubicBezTo>
                  <a:pt x="3591717" y="58734"/>
                  <a:pt x="3618860" y="41718"/>
                  <a:pt x="3543300" y="19050"/>
                </a:cubicBezTo>
                <a:cubicBezTo>
                  <a:pt x="3500292" y="6148"/>
                  <a:pt x="3454400" y="6350"/>
                  <a:pt x="3409950" y="0"/>
                </a:cubicBezTo>
                <a:cubicBezTo>
                  <a:pt x="3257550" y="6350"/>
                  <a:pt x="3104921" y="8555"/>
                  <a:pt x="2952750" y="19050"/>
                </a:cubicBezTo>
                <a:cubicBezTo>
                  <a:pt x="2920448" y="21278"/>
                  <a:pt x="2887817" y="26731"/>
                  <a:pt x="2857500" y="38100"/>
                </a:cubicBezTo>
                <a:cubicBezTo>
                  <a:pt x="2590333" y="138288"/>
                  <a:pt x="2991613" y="24275"/>
                  <a:pt x="2743200" y="95250"/>
                </a:cubicBezTo>
                <a:cubicBezTo>
                  <a:pt x="2541667" y="152831"/>
                  <a:pt x="2824326" y="61858"/>
                  <a:pt x="2552700" y="152400"/>
                </a:cubicBezTo>
                <a:cubicBezTo>
                  <a:pt x="2533650" y="158750"/>
                  <a:pt x="2512258" y="160311"/>
                  <a:pt x="2495550" y="171450"/>
                </a:cubicBezTo>
                <a:cubicBezTo>
                  <a:pt x="2356313" y="264275"/>
                  <a:pt x="2531387" y="150972"/>
                  <a:pt x="2362200" y="247650"/>
                </a:cubicBezTo>
                <a:cubicBezTo>
                  <a:pt x="2342321" y="259009"/>
                  <a:pt x="2323681" y="272442"/>
                  <a:pt x="2305050" y="285750"/>
                </a:cubicBezTo>
                <a:cubicBezTo>
                  <a:pt x="2279214" y="304204"/>
                  <a:pt x="2256417" y="327148"/>
                  <a:pt x="2228850" y="342900"/>
                </a:cubicBezTo>
                <a:cubicBezTo>
                  <a:pt x="2207594" y="355046"/>
                  <a:pt x="2111996" y="376876"/>
                  <a:pt x="2095500" y="381000"/>
                </a:cubicBezTo>
                <a:cubicBezTo>
                  <a:pt x="2076450" y="393700"/>
                  <a:pt x="2054539" y="402911"/>
                  <a:pt x="2038350" y="419100"/>
                </a:cubicBezTo>
                <a:cubicBezTo>
                  <a:pt x="2022161" y="435289"/>
                  <a:pt x="2014907" y="458661"/>
                  <a:pt x="2000250" y="476250"/>
                </a:cubicBezTo>
                <a:cubicBezTo>
                  <a:pt x="1983003" y="496946"/>
                  <a:pt x="1962150" y="514350"/>
                  <a:pt x="1943100" y="533400"/>
                </a:cubicBezTo>
                <a:cubicBezTo>
                  <a:pt x="1931166" y="581137"/>
                  <a:pt x="1927494" y="632130"/>
                  <a:pt x="1885950" y="666750"/>
                </a:cubicBezTo>
                <a:cubicBezTo>
                  <a:pt x="1864134" y="684930"/>
                  <a:pt x="1835150" y="692150"/>
                  <a:pt x="1809750" y="704850"/>
                </a:cubicBezTo>
                <a:cubicBezTo>
                  <a:pt x="1803400" y="723900"/>
                  <a:pt x="1810681" y="760002"/>
                  <a:pt x="1790700" y="762000"/>
                </a:cubicBezTo>
                <a:cubicBezTo>
                  <a:pt x="1732446" y="767825"/>
                  <a:pt x="1676046" y="738099"/>
                  <a:pt x="1619250" y="723900"/>
                </a:cubicBezTo>
                <a:cubicBezTo>
                  <a:pt x="1613090" y="722360"/>
                  <a:pt x="1631950" y="723900"/>
                  <a:pt x="1676400" y="74295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D:\SUU TAP TRANH\TRANH CHU DIEM\DONG VAT\CON TRUNG\untitled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1978"/>
            <a:ext cx="2406381" cy="202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1162016" y="228600"/>
            <a:ext cx="1047784" cy="1276350"/>
          </a:xfrm>
          <a:custGeom>
            <a:avLst/>
            <a:gdLst>
              <a:gd name="connsiteX0" fmla="*/ 990634 w 1047784"/>
              <a:gd name="connsiteY0" fmla="*/ 1028700 h 1276350"/>
              <a:gd name="connsiteX1" fmla="*/ 952534 w 1047784"/>
              <a:gd name="connsiteY1" fmla="*/ 819150 h 1276350"/>
              <a:gd name="connsiteX2" fmla="*/ 895384 w 1047784"/>
              <a:gd name="connsiteY2" fmla="*/ 571500 h 1276350"/>
              <a:gd name="connsiteX3" fmla="*/ 876334 w 1047784"/>
              <a:gd name="connsiteY3" fmla="*/ 514350 h 1276350"/>
              <a:gd name="connsiteX4" fmla="*/ 819184 w 1047784"/>
              <a:gd name="connsiteY4" fmla="*/ 476250 h 1276350"/>
              <a:gd name="connsiteX5" fmla="*/ 781084 w 1047784"/>
              <a:gd name="connsiteY5" fmla="*/ 304800 h 1276350"/>
              <a:gd name="connsiteX6" fmla="*/ 762034 w 1047784"/>
              <a:gd name="connsiteY6" fmla="*/ 247650 h 1276350"/>
              <a:gd name="connsiteX7" fmla="*/ 723934 w 1047784"/>
              <a:gd name="connsiteY7" fmla="*/ 171450 h 1276350"/>
              <a:gd name="connsiteX8" fmla="*/ 666784 w 1047784"/>
              <a:gd name="connsiteY8" fmla="*/ 133350 h 1276350"/>
              <a:gd name="connsiteX9" fmla="*/ 609634 w 1047784"/>
              <a:gd name="connsiteY9" fmla="*/ 76200 h 1276350"/>
              <a:gd name="connsiteX10" fmla="*/ 457234 w 1047784"/>
              <a:gd name="connsiteY10" fmla="*/ 19050 h 1276350"/>
              <a:gd name="connsiteX11" fmla="*/ 342934 w 1047784"/>
              <a:gd name="connsiteY11" fmla="*/ 0 h 1276350"/>
              <a:gd name="connsiteX12" fmla="*/ 171484 w 1047784"/>
              <a:gd name="connsiteY12" fmla="*/ 57150 h 1276350"/>
              <a:gd name="connsiteX13" fmla="*/ 38134 w 1047784"/>
              <a:gd name="connsiteY13" fmla="*/ 209550 h 1276350"/>
              <a:gd name="connsiteX14" fmla="*/ 19084 w 1047784"/>
              <a:gd name="connsiteY14" fmla="*/ 285750 h 1276350"/>
              <a:gd name="connsiteX15" fmla="*/ 34 w 1047784"/>
              <a:gd name="connsiteY15" fmla="*/ 342900 h 1276350"/>
              <a:gd name="connsiteX16" fmla="*/ 38134 w 1047784"/>
              <a:gd name="connsiteY16" fmla="*/ 742950 h 1276350"/>
              <a:gd name="connsiteX17" fmla="*/ 76234 w 1047784"/>
              <a:gd name="connsiteY17" fmla="*/ 876300 h 1276350"/>
              <a:gd name="connsiteX18" fmla="*/ 171484 w 1047784"/>
              <a:gd name="connsiteY18" fmla="*/ 990600 h 1276350"/>
              <a:gd name="connsiteX19" fmla="*/ 209584 w 1047784"/>
              <a:gd name="connsiteY19" fmla="*/ 1066800 h 1276350"/>
              <a:gd name="connsiteX20" fmla="*/ 381034 w 1047784"/>
              <a:gd name="connsiteY20" fmla="*/ 1162050 h 1276350"/>
              <a:gd name="connsiteX21" fmla="*/ 400084 w 1047784"/>
              <a:gd name="connsiteY21" fmla="*/ 1219200 h 1276350"/>
              <a:gd name="connsiteX22" fmla="*/ 552484 w 1047784"/>
              <a:gd name="connsiteY22" fmla="*/ 1257300 h 1276350"/>
              <a:gd name="connsiteX23" fmla="*/ 609634 w 1047784"/>
              <a:gd name="connsiteY23" fmla="*/ 1276350 h 1276350"/>
              <a:gd name="connsiteX24" fmla="*/ 952534 w 1047784"/>
              <a:gd name="connsiteY24" fmla="*/ 1257300 h 1276350"/>
              <a:gd name="connsiteX25" fmla="*/ 990634 w 1047784"/>
              <a:gd name="connsiteY25" fmla="*/ 1181100 h 1276350"/>
              <a:gd name="connsiteX26" fmla="*/ 1047784 w 1047784"/>
              <a:gd name="connsiteY26" fmla="*/ 1143000 h 1276350"/>
              <a:gd name="connsiteX27" fmla="*/ 990634 w 1047784"/>
              <a:gd name="connsiteY27" fmla="*/ 876300 h 1276350"/>
              <a:gd name="connsiteX28" fmla="*/ 971584 w 1047784"/>
              <a:gd name="connsiteY28" fmla="*/ 8382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7784" h="1276350">
                <a:moveTo>
                  <a:pt x="990634" y="1028700"/>
                </a:moveTo>
                <a:cubicBezTo>
                  <a:pt x="977934" y="958850"/>
                  <a:pt x="964206" y="889179"/>
                  <a:pt x="952534" y="819150"/>
                </a:cubicBezTo>
                <a:cubicBezTo>
                  <a:pt x="919561" y="621313"/>
                  <a:pt x="955056" y="750516"/>
                  <a:pt x="895384" y="571500"/>
                </a:cubicBezTo>
                <a:cubicBezTo>
                  <a:pt x="889034" y="552450"/>
                  <a:pt x="893042" y="525489"/>
                  <a:pt x="876334" y="514350"/>
                </a:cubicBezTo>
                <a:lnTo>
                  <a:pt x="819184" y="476250"/>
                </a:lnTo>
                <a:cubicBezTo>
                  <a:pt x="806090" y="410778"/>
                  <a:pt x="799019" y="367574"/>
                  <a:pt x="781084" y="304800"/>
                </a:cubicBezTo>
                <a:cubicBezTo>
                  <a:pt x="775567" y="285492"/>
                  <a:pt x="769944" y="266107"/>
                  <a:pt x="762034" y="247650"/>
                </a:cubicBezTo>
                <a:cubicBezTo>
                  <a:pt x="750847" y="221548"/>
                  <a:pt x="742114" y="193266"/>
                  <a:pt x="723934" y="171450"/>
                </a:cubicBezTo>
                <a:cubicBezTo>
                  <a:pt x="709277" y="153861"/>
                  <a:pt x="684373" y="148007"/>
                  <a:pt x="666784" y="133350"/>
                </a:cubicBezTo>
                <a:cubicBezTo>
                  <a:pt x="646088" y="116103"/>
                  <a:pt x="631557" y="91859"/>
                  <a:pt x="609634" y="76200"/>
                </a:cubicBezTo>
                <a:cubicBezTo>
                  <a:pt x="562464" y="42507"/>
                  <a:pt x="512629" y="30129"/>
                  <a:pt x="457234" y="19050"/>
                </a:cubicBezTo>
                <a:cubicBezTo>
                  <a:pt x="419359" y="11475"/>
                  <a:pt x="381034" y="6350"/>
                  <a:pt x="342934" y="0"/>
                </a:cubicBezTo>
                <a:cubicBezTo>
                  <a:pt x="285784" y="19050"/>
                  <a:pt x="204900" y="7026"/>
                  <a:pt x="171484" y="57150"/>
                </a:cubicBezTo>
                <a:cubicBezTo>
                  <a:pt x="82584" y="190500"/>
                  <a:pt x="133384" y="146050"/>
                  <a:pt x="38134" y="209550"/>
                </a:cubicBezTo>
                <a:cubicBezTo>
                  <a:pt x="31784" y="234950"/>
                  <a:pt x="26277" y="260576"/>
                  <a:pt x="19084" y="285750"/>
                </a:cubicBezTo>
                <a:cubicBezTo>
                  <a:pt x="13567" y="305058"/>
                  <a:pt x="-802" y="322837"/>
                  <a:pt x="34" y="342900"/>
                </a:cubicBezTo>
                <a:cubicBezTo>
                  <a:pt x="5611" y="476737"/>
                  <a:pt x="22174" y="609951"/>
                  <a:pt x="38134" y="742950"/>
                </a:cubicBezTo>
                <a:cubicBezTo>
                  <a:pt x="40061" y="759012"/>
                  <a:pt x="65772" y="855377"/>
                  <a:pt x="76234" y="876300"/>
                </a:cubicBezTo>
                <a:cubicBezTo>
                  <a:pt x="126626" y="977083"/>
                  <a:pt x="101266" y="892294"/>
                  <a:pt x="171484" y="990600"/>
                </a:cubicBezTo>
                <a:cubicBezTo>
                  <a:pt x="187990" y="1013708"/>
                  <a:pt x="189504" y="1046720"/>
                  <a:pt x="209584" y="1066800"/>
                </a:cubicBezTo>
                <a:cubicBezTo>
                  <a:pt x="275088" y="1132304"/>
                  <a:pt x="309169" y="1138095"/>
                  <a:pt x="381034" y="1162050"/>
                </a:cubicBezTo>
                <a:cubicBezTo>
                  <a:pt x="387384" y="1181100"/>
                  <a:pt x="382531" y="1209448"/>
                  <a:pt x="400084" y="1219200"/>
                </a:cubicBezTo>
                <a:cubicBezTo>
                  <a:pt x="445858" y="1244630"/>
                  <a:pt x="502808" y="1240741"/>
                  <a:pt x="552484" y="1257300"/>
                </a:cubicBezTo>
                <a:lnTo>
                  <a:pt x="609634" y="1276350"/>
                </a:lnTo>
                <a:cubicBezTo>
                  <a:pt x="723934" y="1270000"/>
                  <a:pt x="841476" y="1285065"/>
                  <a:pt x="952534" y="1257300"/>
                </a:cubicBezTo>
                <a:cubicBezTo>
                  <a:pt x="980084" y="1250412"/>
                  <a:pt x="972454" y="1202916"/>
                  <a:pt x="990634" y="1181100"/>
                </a:cubicBezTo>
                <a:cubicBezTo>
                  <a:pt x="1005291" y="1163511"/>
                  <a:pt x="1028734" y="1155700"/>
                  <a:pt x="1047784" y="1143000"/>
                </a:cubicBezTo>
                <a:cubicBezTo>
                  <a:pt x="1047532" y="1141739"/>
                  <a:pt x="1008012" y="928434"/>
                  <a:pt x="990634" y="876300"/>
                </a:cubicBezTo>
                <a:cubicBezTo>
                  <a:pt x="986144" y="862830"/>
                  <a:pt x="977934" y="850900"/>
                  <a:pt x="971584" y="838200"/>
                </a:cubicBezTo>
              </a:path>
            </a:pathLst>
          </a:cu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2457416" y="323850"/>
            <a:ext cx="1047784" cy="1276350"/>
          </a:xfrm>
          <a:custGeom>
            <a:avLst/>
            <a:gdLst>
              <a:gd name="connsiteX0" fmla="*/ 990634 w 1047784"/>
              <a:gd name="connsiteY0" fmla="*/ 1028700 h 1276350"/>
              <a:gd name="connsiteX1" fmla="*/ 952534 w 1047784"/>
              <a:gd name="connsiteY1" fmla="*/ 819150 h 1276350"/>
              <a:gd name="connsiteX2" fmla="*/ 895384 w 1047784"/>
              <a:gd name="connsiteY2" fmla="*/ 571500 h 1276350"/>
              <a:gd name="connsiteX3" fmla="*/ 876334 w 1047784"/>
              <a:gd name="connsiteY3" fmla="*/ 514350 h 1276350"/>
              <a:gd name="connsiteX4" fmla="*/ 819184 w 1047784"/>
              <a:gd name="connsiteY4" fmla="*/ 476250 h 1276350"/>
              <a:gd name="connsiteX5" fmla="*/ 781084 w 1047784"/>
              <a:gd name="connsiteY5" fmla="*/ 304800 h 1276350"/>
              <a:gd name="connsiteX6" fmla="*/ 762034 w 1047784"/>
              <a:gd name="connsiteY6" fmla="*/ 247650 h 1276350"/>
              <a:gd name="connsiteX7" fmla="*/ 723934 w 1047784"/>
              <a:gd name="connsiteY7" fmla="*/ 171450 h 1276350"/>
              <a:gd name="connsiteX8" fmla="*/ 666784 w 1047784"/>
              <a:gd name="connsiteY8" fmla="*/ 133350 h 1276350"/>
              <a:gd name="connsiteX9" fmla="*/ 609634 w 1047784"/>
              <a:gd name="connsiteY9" fmla="*/ 76200 h 1276350"/>
              <a:gd name="connsiteX10" fmla="*/ 457234 w 1047784"/>
              <a:gd name="connsiteY10" fmla="*/ 19050 h 1276350"/>
              <a:gd name="connsiteX11" fmla="*/ 342934 w 1047784"/>
              <a:gd name="connsiteY11" fmla="*/ 0 h 1276350"/>
              <a:gd name="connsiteX12" fmla="*/ 171484 w 1047784"/>
              <a:gd name="connsiteY12" fmla="*/ 57150 h 1276350"/>
              <a:gd name="connsiteX13" fmla="*/ 38134 w 1047784"/>
              <a:gd name="connsiteY13" fmla="*/ 209550 h 1276350"/>
              <a:gd name="connsiteX14" fmla="*/ 19084 w 1047784"/>
              <a:gd name="connsiteY14" fmla="*/ 285750 h 1276350"/>
              <a:gd name="connsiteX15" fmla="*/ 34 w 1047784"/>
              <a:gd name="connsiteY15" fmla="*/ 342900 h 1276350"/>
              <a:gd name="connsiteX16" fmla="*/ 38134 w 1047784"/>
              <a:gd name="connsiteY16" fmla="*/ 742950 h 1276350"/>
              <a:gd name="connsiteX17" fmla="*/ 76234 w 1047784"/>
              <a:gd name="connsiteY17" fmla="*/ 876300 h 1276350"/>
              <a:gd name="connsiteX18" fmla="*/ 171484 w 1047784"/>
              <a:gd name="connsiteY18" fmla="*/ 990600 h 1276350"/>
              <a:gd name="connsiteX19" fmla="*/ 209584 w 1047784"/>
              <a:gd name="connsiteY19" fmla="*/ 1066800 h 1276350"/>
              <a:gd name="connsiteX20" fmla="*/ 381034 w 1047784"/>
              <a:gd name="connsiteY20" fmla="*/ 1162050 h 1276350"/>
              <a:gd name="connsiteX21" fmla="*/ 400084 w 1047784"/>
              <a:gd name="connsiteY21" fmla="*/ 1219200 h 1276350"/>
              <a:gd name="connsiteX22" fmla="*/ 552484 w 1047784"/>
              <a:gd name="connsiteY22" fmla="*/ 1257300 h 1276350"/>
              <a:gd name="connsiteX23" fmla="*/ 609634 w 1047784"/>
              <a:gd name="connsiteY23" fmla="*/ 1276350 h 1276350"/>
              <a:gd name="connsiteX24" fmla="*/ 952534 w 1047784"/>
              <a:gd name="connsiteY24" fmla="*/ 1257300 h 1276350"/>
              <a:gd name="connsiteX25" fmla="*/ 990634 w 1047784"/>
              <a:gd name="connsiteY25" fmla="*/ 1181100 h 1276350"/>
              <a:gd name="connsiteX26" fmla="*/ 1047784 w 1047784"/>
              <a:gd name="connsiteY26" fmla="*/ 1143000 h 1276350"/>
              <a:gd name="connsiteX27" fmla="*/ 990634 w 1047784"/>
              <a:gd name="connsiteY27" fmla="*/ 876300 h 1276350"/>
              <a:gd name="connsiteX28" fmla="*/ 971584 w 1047784"/>
              <a:gd name="connsiteY28" fmla="*/ 8382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7784" h="1276350">
                <a:moveTo>
                  <a:pt x="990634" y="1028700"/>
                </a:moveTo>
                <a:cubicBezTo>
                  <a:pt x="977934" y="958850"/>
                  <a:pt x="964206" y="889179"/>
                  <a:pt x="952534" y="819150"/>
                </a:cubicBezTo>
                <a:cubicBezTo>
                  <a:pt x="919561" y="621313"/>
                  <a:pt x="955056" y="750516"/>
                  <a:pt x="895384" y="571500"/>
                </a:cubicBezTo>
                <a:cubicBezTo>
                  <a:pt x="889034" y="552450"/>
                  <a:pt x="893042" y="525489"/>
                  <a:pt x="876334" y="514350"/>
                </a:cubicBezTo>
                <a:lnTo>
                  <a:pt x="819184" y="476250"/>
                </a:lnTo>
                <a:cubicBezTo>
                  <a:pt x="806090" y="410778"/>
                  <a:pt x="799019" y="367574"/>
                  <a:pt x="781084" y="304800"/>
                </a:cubicBezTo>
                <a:cubicBezTo>
                  <a:pt x="775567" y="285492"/>
                  <a:pt x="769944" y="266107"/>
                  <a:pt x="762034" y="247650"/>
                </a:cubicBezTo>
                <a:cubicBezTo>
                  <a:pt x="750847" y="221548"/>
                  <a:pt x="742114" y="193266"/>
                  <a:pt x="723934" y="171450"/>
                </a:cubicBezTo>
                <a:cubicBezTo>
                  <a:pt x="709277" y="153861"/>
                  <a:pt x="684373" y="148007"/>
                  <a:pt x="666784" y="133350"/>
                </a:cubicBezTo>
                <a:cubicBezTo>
                  <a:pt x="646088" y="116103"/>
                  <a:pt x="631557" y="91859"/>
                  <a:pt x="609634" y="76200"/>
                </a:cubicBezTo>
                <a:cubicBezTo>
                  <a:pt x="562464" y="42507"/>
                  <a:pt x="512629" y="30129"/>
                  <a:pt x="457234" y="19050"/>
                </a:cubicBezTo>
                <a:cubicBezTo>
                  <a:pt x="419359" y="11475"/>
                  <a:pt x="381034" y="6350"/>
                  <a:pt x="342934" y="0"/>
                </a:cubicBezTo>
                <a:cubicBezTo>
                  <a:pt x="285784" y="19050"/>
                  <a:pt x="204900" y="7026"/>
                  <a:pt x="171484" y="57150"/>
                </a:cubicBezTo>
                <a:cubicBezTo>
                  <a:pt x="82584" y="190500"/>
                  <a:pt x="133384" y="146050"/>
                  <a:pt x="38134" y="209550"/>
                </a:cubicBezTo>
                <a:cubicBezTo>
                  <a:pt x="31784" y="234950"/>
                  <a:pt x="26277" y="260576"/>
                  <a:pt x="19084" y="285750"/>
                </a:cubicBezTo>
                <a:cubicBezTo>
                  <a:pt x="13567" y="305058"/>
                  <a:pt x="-802" y="322837"/>
                  <a:pt x="34" y="342900"/>
                </a:cubicBezTo>
                <a:cubicBezTo>
                  <a:pt x="5611" y="476737"/>
                  <a:pt x="22174" y="609951"/>
                  <a:pt x="38134" y="742950"/>
                </a:cubicBezTo>
                <a:cubicBezTo>
                  <a:pt x="40061" y="759012"/>
                  <a:pt x="65772" y="855377"/>
                  <a:pt x="76234" y="876300"/>
                </a:cubicBezTo>
                <a:cubicBezTo>
                  <a:pt x="126626" y="977083"/>
                  <a:pt x="101266" y="892294"/>
                  <a:pt x="171484" y="990600"/>
                </a:cubicBezTo>
                <a:cubicBezTo>
                  <a:pt x="187990" y="1013708"/>
                  <a:pt x="189504" y="1046720"/>
                  <a:pt x="209584" y="1066800"/>
                </a:cubicBezTo>
                <a:cubicBezTo>
                  <a:pt x="275088" y="1132304"/>
                  <a:pt x="309169" y="1138095"/>
                  <a:pt x="381034" y="1162050"/>
                </a:cubicBezTo>
                <a:cubicBezTo>
                  <a:pt x="387384" y="1181100"/>
                  <a:pt x="382531" y="1209448"/>
                  <a:pt x="400084" y="1219200"/>
                </a:cubicBezTo>
                <a:cubicBezTo>
                  <a:pt x="445858" y="1244630"/>
                  <a:pt x="502808" y="1240741"/>
                  <a:pt x="552484" y="1257300"/>
                </a:cubicBezTo>
                <a:lnTo>
                  <a:pt x="609634" y="1276350"/>
                </a:lnTo>
                <a:cubicBezTo>
                  <a:pt x="723934" y="1270000"/>
                  <a:pt x="841476" y="1285065"/>
                  <a:pt x="952534" y="1257300"/>
                </a:cubicBezTo>
                <a:cubicBezTo>
                  <a:pt x="980084" y="1250412"/>
                  <a:pt x="972454" y="1202916"/>
                  <a:pt x="990634" y="1181100"/>
                </a:cubicBezTo>
                <a:cubicBezTo>
                  <a:pt x="1005291" y="1163511"/>
                  <a:pt x="1028734" y="1155700"/>
                  <a:pt x="1047784" y="1143000"/>
                </a:cubicBezTo>
                <a:cubicBezTo>
                  <a:pt x="1047532" y="1141739"/>
                  <a:pt x="1008012" y="928434"/>
                  <a:pt x="990634" y="876300"/>
                </a:cubicBezTo>
                <a:cubicBezTo>
                  <a:pt x="986144" y="862830"/>
                  <a:pt x="977934" y="850900"/>
                  <a:pt x="971584" y="838200"/>
                </a:cubicBezTo>
              </a:path>
            </a:pathLst>
          </a:cu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60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UU TAP TRANH\TRANH CHU DIEM\DONG VAT\CON TRUNG\534519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1" t="17092" r="8771" b="17092"/>
          <a:stretch/>
        </p:blipFill>
        <p:spPr bwMode="auto">
          <a:xfrm>
            <a:off x="4800601" y="190501"/>
            <a:ext cx="4114799" cy="3086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8" descr="D:\SUU TAP TRANH\TRANH CHU DIEM\DONG VAT\CON TRUNG\be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/>
        </p:blipFill>
        <p:spPr bwMode="auto">
          <a:xfrm flipH="1">
            <a:off x="247650" y="208237"/>
            <a:ext cx="3992782" cy="306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113214" y="3780405"/>
            <a:ext cx="2651500" cy="2743850"/>
            <a:chOff x="2738" y="188"/>
            <a:chExt cx="1784" cy="3495"/>
          </a:xfrm>
        </p:grpSpPr>
        <p:pic>
          <p:nvPicPr>
            <p:cNvPr id="10" name="Picture 3" descr="Picture29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38" y="1391"/>
              <a:ext cx="1784" cy="2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Picture3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881" y="188"/>
              <a:ext cx="1641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AutoShape 5"/>
          <p:cNvSpPr>
            <a:spLocks noChangeArrowheads="1"/>
          </p:cNvSpPr>
          <p:nvPr/>
        </p:nvSpPr>
        <p:spPr bwMode="auto">
          <a:xfrm rot="187594">
            <a:off x="3914517" y="3737957"/>
            <a:ext cx="3845196" cy="1829974"/>
          </a:xfrm>
          <a:prstGeom prst="cloudCallout">
            <a:avLst>
              <a:gd name="adj1" fmla="val -60647"/>
              <a:gd name="adj2" fmla="val 64034"/>
            </a:avLst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392136" y="3733800"/>
            <a:ext cx="28899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Bướm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giống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ntn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74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80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25&quot;/&gt;&lt;property id=&quot;20307&quot; value=&quot;274&quot;/&gt;&lt;/object&gt;&lt;object type=&quot;3&quot; unique_id=&quot;10010&quot;&gt;&lt;property id=&quot;20148&quot; value=&quot;5&quot;/&gt;&lt;property id=&quot;20300&quot; value=&quot;Slide 26&quot;/&gt;&lt;property id=&quot;20307&quot; value=&quot;278&quot;/&gt;&lt;/object&gt;&lt;object type=&quot;3&quot; unique_id=&quot;10011&quot;&gt;&lt;property id=&quot;20148&quot; value=&quot;5&quot;/&gt;&lt;property id=&quot;20300&quot; value=&quot;Slide 30&quot;/&gt;&lt;property id=&quot;20307&quot; value=&quot;259&quot;/&gt;&lt;/object&gt;&lt;object type=&quot;3&quot; unique_id=&quot;10014&quot;&gt;&lt;property id=&quot;20148&quot; value=&quot;5&quot;/&gt;&lt;property id=&quot;20300&quot; value=&quot;Slide 36&quot;/&gt;&lt;property id=&quot;20307&quot; value=&quot;281&quot;/&gt;&lt;/object&gt;&lt;object type=&quot;3&quot; unique_id=&quot;10015&quot;&gt;&lt;property id=&quot;20148&quot; value=&quot;5&quot;/&gt;&lt;property id=&quot;20300&quot; value=&quot;Slide 45&quot;/&gt;&lt;property id=&quot;20307&quot; value=&quot;282&quot;/&gt;&lt;/object&gt;&lt;object type=&quot;3&quot; unique_id=&quot;10016&quot;&gt;&lt;property id=&quot;20148&quot; value=&quot;5&quot;/&gt;&lt;property id=&quot;20300&quot; value=&quot;Slide 39&quot;/&gt;&lt;property id=&quot;20307&quot; value=&quot;279&quot;/&gt;&lt;/object&gt;&lt;object type=&quot;3&quot; unique_id=&quot;10170&quot;&gt;&lt;property id=&quot;20148&quot; value=&quot;5&quot;/&gt;&lt;property id=&quot;20300&quot; value=&quot;Slide 3&quot;/&gt;&lt;property id=&quot;20307&quot; value=&quot;283&quot;/&gt;&lt;/object&gt;&lt;object type=&quot;3&quot; unique_id=&quot;10171&quot;&gt;&lt;property id=&quot;20148&quot; value=&quot;5&quot;/&gt;&lt;property id=&quot;20300&quot; value=&quot;Slide 11&quot;/&gt;&lt;property id=&quot;20307&quot; value=&quot;284&quot;/&gt;&lt;/object&gt;&lt;object type=&quot;3&quot; unique_id=&quot;10972&quot;&gt;&lt;property id=&quot;20148&quot; value=&quot;5&quot;/&gt;&lt;property id=&quot;20300&quot; value=&quot;Slide 8&quot;/&gt;&lt;property id=&quot;20307&quot; value=&quot;285&quot;/&gt;&lt;/object&gt;&lt;object type=&quot;3&quot; unique_id=&quot;10974&quot;&gt;&lt;property id=&quot;20148&quot; value=&quot;5&quot;/&gt;&lt;property id=&quot;20300&quot; value=&quot;Slide 10&quot;/&gt;&lt;property id=&quot;20307&quot; value=&quot;289&quot;/&gt;&lt;/object&gt;&lt;object type=&quot;3&quot; unique_id=&quot;10975&quot;&gt;&lt;property id=&quot;20148&quot; value=&quot;5&quot;/&gt;&lt;property id=&quot;20300&quot; value=&quot;Slide 12&quot;/&gt;&lt;property id=&quot;20307&quot; value=&quot;288&quot;/&gt;&lt;/object&gt;&lt;object type=&quot;3&quot; unique_id=&quot;10976&quot;&gt;&lt;property id=&quot;20148&quot; value=&quot;5&quot;/&gt;&lt;property id=&quot;20300&quot; value=&quot;Slide 13&quot;/&gt;&lt;property id=&quot;20307&quot; value=&quot;290&quot;/&gt;&lt;/object&gt;&lt;object type=&quot;3&quot; unique_id=&quot;10977&quot;&gt;&lt;property id=&quot;20148&quot; value=&quot;5&quot;/&gt;&lt;property id=&quot;20300&quot; value=&quot;Slide 14&quot;/&gt;&lt;property id=&quot;20307&quot; value=&quot;293&quot;/&gt;&lt;/object&gt;&lt;object type=&quot;3&quot; unique_id=&quot;10979&quot;&gt;&lt;property id=&quot;20148&quot; value=&quot;5&quot;/&gt;&lt;property id=&quot;20300&quot; value=&quot;Slide 18&quot;/&gt;&lt;property id=&quot;20307&quot; value=&quot;294&quot;/&gt;&lt;/object&gt;&lt;object type=&quot;3&quot; unique_id=&quot;10980&quot;&gt;&lt;property id=&quot;20148&quot; value=&quot;5&quot;/&gt;&lt;property id=&quot;20300&quot; value=&quot;Slide 19&quot;/&gt;&lt;property id=&quot;20307&quot; value=&quot;295&quot;/&gt;&lt;/object&gt;&lt;object type=&quot;3&quot; unique_id=&quot;10981&quot;&gt;&lt;property id=&quot;20148&quot; value=&quot;5&quot;/&gt;&lt;property id=&quot;20300&quot; value=&quot;Slide 20&quot;/&gt;&lt;property id=&quot;20307&quot; value=&quot;296&quot;/&gt;&lt;/object&gt;&lt;object type=&quot;3&quot; unique_id=&quot;10982&quot;&gt;&lt;property id=&quot;20148&quot; value=&quot;5&quot;/&gt;&lt;property id=&quot;20300&quot; value=&quot;Slide 21&quot;/&gt;&lt;property id=&quot;20307&quot; value=&quot;297&quot;/&gt;&lt;/object&gt;&lt;object type=&quot;3&quot; unique_id=&quot;10983&quot;&gt;&lt;property id=&quot;20148&quot; value=&quot;5&quot;/&gt;&lt;property id=&quot;20300&quot; value=&quot;Slide 22&quot;/&gt;&lt;property id=&quot;20307&quot; value=&quot;298&quot;/&gt;&lt;/object&gt;&lt;object type=&quot;3&quot; unique_id=&quot;10985&quot;&gt;&lt;property id=&quot;20148&quot; value=&quot;5&quot;/&gt;&lt;property id=&quot;20300&quot; value=&quot;Slide 27&quot;/&gt;&lt;property id=&quot;20307&quot; value=&quot;299&quot;/&gt;&lt;/object&gt;&lt;object type=&quot;3&quot; unique_id=&quot;10986&quot;&gt;&lt;property id=&quot;20148&quot; value=&quot;5&quot;/&gt;&lt;property id=&quot;20300&quot; value=&quot;Slide 28&quot;/&gt;&lt;property id=&quot;20307&quot; value=&quot;300&quot;/&gt;&lt;/object&gt;&lt;object type=&quot;3&quot; unique_id=&quot;10987&quot;&gt;&lt;property id=&quot;20148&quot; value=&quot;5&quot;/&gt;&lt;property id=&quot;20300&quot; value=&quot;Slide 29&quot;/&gt;&lt;property id=&quot;20307&quot; value=&quot;287&quot;/&gt;&lt;/object&gt;&lt;object type=&quot;3&quot; unique_id=&quot;10988&quot;&gt;&lt;property id=&quot;20148&quot; value=&quot;5&quot;/&gt;&lt;property id=&quot;20300&quot; value=&quot;Slide 33&quot;/&gt;&lt;property id=&quot;20307&quot; value=&quot;301&quot;/&gt;&lt;/object&gt;&lt;object type=&quot;3&quot; unique_id=&quot;10989&quot;&gt;&lt;property id=&quot;20148&quot; value=&quot;5&quot;/&gt;&lt;property id=&quot;20300&quot; value=&quot;Slide 31&quot;/&gt;&lt;property id=&quot;20307&quot; value=&quot;303&quot;/&gt;&lt;/object&gt;&lt;object type=&quot;3&quot; unique_id=&quot;10990&quot;&gt;&lt;property id=&quot;20148&quot; value=&quot;5&quot;/&gt;&lt;property id=&quot;20300&quot; value=&quot;Slide 32&quot;/&gt;&lt;property id=&quot;20307&quot; value=&quot;302&quot;/&gt;&lt;/object&gt;&lt;object type=&quot;3&quot; unique_id=&quot;10991&quot;&gt;&lt;property id=&quot;20148&quot; value=&quot;5&quot;/&gt;&lt;property id=&quot;20300&quot; value=&quot;Slide 35&quot;/&gt;&lt;property id=&quot;20307&quot; value=&quot;304&quot;/&gt;&lt;/object&gt;&lt;object type=&quot;3&quot; unique_id=&quot;10992&quot;&gt;&lt;property id=&quot;20148&quot; value=&quot;5&quot;/&gt;&lt;property id=&quot;20300&quot; value=&quot;Slide 41&quot;/&gt;&lt;property id=&quot;20307&quot; value=&quot;313&quot;/&gt;&lt;/object&gt;&lt;object type=&quot;3&quot; unique_id=&quot;10993&quot;&gt;&lt;property id=&quot;20148&quot; value=&quot;5&quot;/&gt;&lt;property id=&quot;20300&quot; value=&quot;Slide 42&quot;/&gt;&lt;property id=&quot;20307&quot; value=&quot;314&quot;/&gt;&lt;/object&gt;&lt;object type=&quot;3&quot; unique_id=&quot;10994&quot;&gt;&lt;property id=&quot;20148&quot; value=&quot;5&quot;/&gt;&lt;property id=&quot;20300&quot; value=&quot;Slide 43&quot;/&gt;&lt;property id=&quot;20307&quot; value=&quot;315&quot;/&gt;&lt;/object&gt;&lt;object type=&quot;3&quot; unique_id=&quot;10995&quot;&gt;&lt;property id=&quot;20148&quot; value=&quot;5&quot;/&gt;&lt;property id=&quot;20300&quot; value=&quot;Slide 44&quot;/&gt;&lt;property id=&quot;20307&quot; value=&quot;312&quot;/&gt;&lt;/object&gt;&lt;object type=&quot;3&quot; unique_id=&quot;10996&quot;&gt;&lt;property id=&quot;20148&quot; value=&quot;5&quot;/&gt;&lt;property id=&quot;20300&quot; value=&quot;Slide 46&quot;/&gt;&lt;property id=&quot;20307&quot; value=&quot;305&quot;/&gt;&lt;/object&gt;&lt;object type=&quot;3&quot; unique_id=&quot;10997&quot;&gt;&lt;property id=&quot;20148&quot; value=&quot;5&quot;/&gt;&lt;property id=&quot;20300&quot; value=&quot;Slide 47&quot;/&gt;&lt;property id=&quot;20307&quot; value=&quot;306&quot;/&gt;&lt;/object&gt;&lt;object type=&quot;3&quot; unique_id=&quot;10998&quot;&gt;&lt;property id=&quot;20148&quot; value=&quot;5&quot;/&gt;&lt;property id=&quot;20300&quot; value=&quot;Slide 48&quot;/&gt;&lt;property id=&quot;20307&quot; value=&quot;310&quot;/&gt;&lt;/object&gt;&lt;object type=&quot;3&quot; unique_id=&quot;11000&quot;&gt;&lt;property id=&quot;20148&quot; value=&quot;5&quot;/&gt;&lt;property id=&quot;20300&quot; value=&quot;Slide 49&quot;/&gt;&lt;property id=&quot;20307&quot; value=&quot;307&quot;/&gt;&lt;/object&gt;&lt;object type=&quot;3&quot; unique_id=&quot;11001&quot;&gt;&lt;property id=&quot;20148&quot; value=&quot;5&quot;/&gt;&lt;property id=&quot;20300&quot; value=&quot;Slide 50&quot;/&gt;&lt;property id=&quot;20307&quot; value=&quot;309&quot;/&gt;&lt;/object&gt;&lt;object type=&quot;3&quot; unique_id=&quot;11002&quot;&gt;&lt;property id=&quot;20148&quot; value=&quot;5&quot;/&gt;&lt;property id=&quot;20300&quot; value=&quot;Slide 51&quot;/&gt;&lt;property id=&quot;20307&quot; value=&quot;308&quot;/&gt;&lt;/object&gt;&lt;object type=&quot;3&quot; unique_id=&quot;11047&quot;&gt;&lt;property id=&quot;20148&quot; value=&quot;5&quot;/&gt;&lt;property id=&quot;20300&quot; value=&quot;Slide 40&quot;/&gt;&lt;property id=&quot;20307&quot; value=&quot;316&quot;/&gt;&lt;/object&gt;&lt;object type=&quot;3&quot; unique_id=&quot;11723&quot;&gt;&lt;property id=&quot;20148&quot; value=&quot;5&quot;/&gt;&lt;property id=&quot;20300&quot; value=&quot;Slide 53&quot;/&gt;&lt;property id=&quot;20307&quot; value=&quot;319&quot;/&gt;&lt;/object&gt;&lt;object type=&quot;3&quot; unique_id=&quot;11724&quot;&gt;&lt;property id=&quot;20148&quot; value=&quot;5&quot;/&gt;&lt;property id=&quot;20300&quot; value=&quot;Slide 54&quot;/&gt;&lt;property id=&quot;20307&quot; value=&quot;321&quot;/&gt;&lt;/object&gt;&lt;object type=&quot;3&quot; unique_id=&quot;11725&quot;&gt;&lt;property id=&quot;20148&quot; value=&quot;5&quot;/&gt;&lt;property id=&quot;20300&quot; value=&quot;Slide 55&quot;/&gt;&lt;property id=&quot;20307&quot; value=&quot;326&quot;/&gt;&lt;/object&gt;&lt;object type=&quot;3&quot; unique_id=&quot;11728&quot;&gt;&lt;property id=&quot;20148&quot; value=&quot;5&quot;/&gt;&lt;property id=&quot;20300&quot; value=&quot;Slide 57&quot;/&gt;&lt;property id=&quot;20307&quot; value=&quot;318&quot;/&gt;&lt;/object&gt;&lt;object type=&quot;3&quot; unique_id=&quot;11729&quot;&gt;&lt;property id=&quot;20148&quot; value=&quot;5&quot;/&gt;&lt;property id=&quot;20300&quot; value=&quot;Slide 58&quot;/&gt;&lt;property id=&quot;20307&quot; value=&quot;325&quot;/&gt;&lt;/object&gt;&lt;object type=&quot;3&quot; unique_id=&quot;11782&quot;&gt;&lt;property id=&quot;20148&quot; value=&quot;5&quot;/&gt;&lt;property id=&quot;20300&quot; value=&quot;Slide 52&quot;/&gt;&lt;property id=&quot;20307&quot; value=&quot;327&quot;/&gt;&lt;/object&gt;&lt;object type=&quot;3&quot; unique_id=&quot;12247&quot;&gt;&lt;property id=&quot;20148&quot; value=&quot;5&quot;/&gt;&lt;property id=&quot;20300&quot; value=&quot;Slide 7&quot;/&gt;&lt;property id=&quot;20307&quot; value=&quot;330&quot;/&gt;&lt;/object&gt;&lt;object type=&quot;3&quot; unique_id=&quot;12248&quot;&gt;&lt;property id=&quot;20148&quot; value=&quot;5&quot;/&gt;&lt;property id=&quot;20300&quot; value=&quot;Slide 9&quot;/&gt;&lt;property id=&quot;20307&quot; value=&quot;329&quot;/&gt;&lt;/object&gt;&lt;object type=&quot;3&quot; unique_id=&quot;12249&quot;&gt;&lt;property id=&quot;20148&quot; value=&quot;5&quot;/&gt;&lt;property id=&quot;20300&quot; value=&quot;Slide 23&quot;/&gt;&lt;property id=&quot;20307&quot; value=&quot;331&quot;/&gt;&lt;/object&gt;&lt;object type=&quot;3&quot; unique_id=&quot;12250&quot;&gt;&lt;property id=&quot;20148&quot; value=&quot;5&quot;/&gt;&lt;property id=&quot;20300&quot; value=&quot;Slide 34&quot;/&gt;&lt;property id=&quot;20307&quot; value=&quot;332&quot;/&gt;&lt;/object&gt;&lt;object type=&quot;3&quot; unique_id=&quot;12251&quot;&gt;&lt;property id=&quot;20148&quot; value=&quot;5&quot;/&gt;&lt;property id=&quot;20300&quot; value=&quot;Slide 37&quot;/&gt;&lt;property id=&quot;20307&quot; value=&quot;333&quot;/&gt;&lt;/object&gt;&lt;object type=&quot;3&quot; unique_id=&quot;12252&quot;&gt;&lt;property id=&quot;20148&quot; value=&quot;5&quot;/&gt;&lt;property id=&quot;20300&quot; value=&quot;Slide 38&quot;/&gt;&lt;property id=&quot;20307&quot; value=&quot;334&quot;/&gt;&lt;/object&gt;&lt;object type=&quot;3&quot; unique_id=&quot;12253&quot;&gt;&lt;property id=&quot;20148&quot; value=&quot;5&quot;/&gt;&lt;property id=&quot;20300&quot; value=&quot;Slide 56&quot;/&gt;&lt;property id=&quot;20307&quot; value=&quot;328&quot;/&gt;&lt;/object&gt;&lt;object type=&quot;3&quot; unique_id=&quot;12488&quot;&gt;&lt;property id=&quot;20148&quot; value=&quot;5&quot;/&gt;&lt;property id=&quot;20300&quot; value=&quot;Slide 5&quot;/&gt;&lt;property id=&quot;20307&quot; value=&quot;335&quot;/&gt;&lt;/object&gt;&lt;object type=&quot;3&quot; unique_id=&quot;12548&quot;&gt;&lt;property id=&quot;20148&quot; value=&quot;5&quot;/&gt;&lt;property id=&quot;20300&quot; value=&quot;Slide 24&quot;/&gt;&lt;property id=&quot;20307&quot; value=&quot;336&quot;/&gt;&lt;/object&gt;&lt;object type=&quot;3&quot; unique_id=&quot;12909&quot;&gt;&lt;property id=&quot;20148&quot; value=&quot;5&quot;/&gt;&lt;property id=&quot;20300&quot; value=&quot;Slide 15&quot;/&gt;&lt;property id=&quot;20307&quot; value=&quot;337&quot;/&gt;&lt;/object&gt;&lt;object type=&quot;3&quot; unique_id=&quot;12910&quot;&gt;&lt;property id=&quot;20148&quot; value=&quot;5&quot;/&gt;&lt;property id=&quot;20300&quot; value=&quot;Slide 16&quot;/&gt;&lt;property id=&quot;20307&quot; value=&quot;338&quot;/&gt;&lt;/object&gt;&lt;object type=&quot;3&quot; unique_id=&quot;12911&quot;&gt;&lt;property id=&quot;20148&quot; value=&quot;5&quot;/&gt;&lt;property id=&quot;20300&quot; value=&quot;Slide 17&quot;/&gt;&lt;property id=&quot;20307&quot; value=&quot;33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53</Words>
  <Application>Microsoft Office PowerPoint</Application>
  <PresentationFormat>On-screen Show (4:3)</PresentationFormat>
  <Paragraphs>11</Paragraphs>
  <Slides>10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</cp:lastModifiedBy>
  <cp:revision>103</cp:revision>
  <dcterms:created xsi:type="dcterms:W3CDTF">2013-03-31T05:05:07Z</dcterms:created>
  <dcterms:modified xsi:type="dcterms:W3CDTF">2024-08-19T02:46:36Z</dcterms:modified>
</cp:coreProperties>
</file>