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  <p:sldId id="258" r:id="rId6"/>
    <p:sldId id="263" r:id="rId7"/>
    <p:sldId id="261" r:id="rId8"/>
    <p:sldId id="262" r:id="rId9"/>
    <p:sldId id="274" r:id="rId10"/>
    <p:sldId id="267" r:id="rId11"/>
    <p:sldId id="268" r:id="rId12"/>
    <p:sldId id="269" r:id="rId13"/>
    <p:sldId id="266" r:id="rId14"/>
    <p:sldId id="272" r:id="rId15"/>
    <p:sldId id="270" r:id="rId16"/>
    <p:sldId id="273" r:id="rId17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3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ADB2D-4E9D-AF81-394F-A2BACD0ED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BEB9-F7FD-4DBB-BBED-362C2E692A77}" type="datetimeFigureOut">
              <a:rPr lang="vi-VN"/>
              <a:pPr>
                <a:defRPr/>
              </a:pPr>
              <a:t>14/01/2024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7B26A-655C-80FA-291F-31DF4FA5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F6243-F70F-DA38-1827-4B36993D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6DFA4-067B-4684-A136-75AF304213C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2252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C5549-E546-B303-106C-A7D4900B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84D6E-1C37-40F2-B051-F9C6ABD6861C}" type="datetimeFigureOut">
              <a:rPr lang="vi-VN"/>
              <a:pPr>
                <a:defRPr/>
              </a:pPr>
              <a:t>14/01/2024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7FEEB-9A16-0D44-8653-201A4518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F738E-B490-3F1A-1D09-244A35CE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F23DD-EF65-4F24-8C04-E713D8115CA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7341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CDEEE-C7CD-733D-F971-62FC64C1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00A3-4410-454F-9FDC-0CF4CCDAC803}" type="datetimeFigureOut">
              <a:rPr lang="vi-VN"/>
              <a:pPr>
                <a:defRPr/>
              </a:pPr>
              <a:t>14/01/2024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EFEEA-A7C2-52A3-929D-A3F5B4B2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2271F-1B66-0328-AC3B-20CEBBA3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17174-6D3B-4C26-BD4F-40EBA97F939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3900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8410D-E3E0-FF9A-11C0-CE5FD8DD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905D-253C-47FA-8373-35B6C1D98460}" type="datetimeFigureOut">
              <a:rPr lang="vi-VN"/>
              <a:pPr>
                <a:defRPr/>
              </a:pPr>
              <a:t>14/01/2024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FA333-69E1-516F-65C6-170D0014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639F8-E4AF-CBF3-8F67-D18DDADF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ABEAC-E07B-4E59-B4BE-173B20B618C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4107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4F8A7-1310-5A63-D113-3F44DD34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FA5D2-E8E2-4232-B175-3B18FEA78BCF}" type="datetimeFigureOut">
              <a:rPr lang="vi-VN"/>
              <a:pPr>
                <a:defRPr/>
              </a:pPr>
              <a:t>14/01/2024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C65D5-2779-6FFF-7A73-79F4A51B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3CB40-465C-D283-E331-5A39C0DF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8436F-DEF1-4F85-AB9E-018F172207C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6525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38F658-90FC-A7EF-FE2D-B7D9016EE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FFA0-E919-4937-93FC-C5F616B88B36}" type="datetimeFigureOut">
              <a:rPr lang="vi-VN"/>
              <a:pPr>
                <a:defRPr/>
              </a:pPr>
              <a:t>14/01/2024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058F84-6B52-5ED1-A555-0F4BA268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4B6B55-D3C5-8A7E-13B0-CB6A166D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F5910-36C4-4770-92B4-077C7E3CF8D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6653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17BFFB-F276-2510-AF43-354A2084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7000-3236-4084-8901-96DACF6AF9E4}" type="datetimeFigureOut">
              <a:rPr lang="vi-VN"/>
              <a:pPr>
                <a:defRPr/>
              </a:pPr>
              <a:t>14/01/2024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5F2EEC-CD28-93A0-AFB5-A7F8C0E9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D95582-EF49-BC43-0D71-1CC2BB0B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FCAA3-0245-4C38-AFDE-AF8B0382E29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9578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7AA668-A38D-E552-D351-26FA2314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A370-531D-4E73-A3EB-EBEF5EA4F50C}" type="datetimeFigureOut">
              <a:rPr lang="vi-VN"/>
              <a:pPr>
                <a:defRPr/>
              </a:pPr>
              <a:t>14/01/2024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E6D384-186A-13E2-D9C0-B9BEA6D1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BF9510-20CD-0E55-045B-6FC1C9EE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6BD4E-BFBE-4612-AC81-6AA217DA40D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0954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0E83E6-A53A-DCD9-C1A6-F3AA2BC0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FE738-4124-4C5B-A810-E22E0C03EAD0}" type="datetimeFigureOut">
              <a:rPr lang="vi-VN"/>
              <a:pPr>
                <a:defRPr/>
              </a:pPr>
              <a:t>14/01/2024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8BBD771-1F2F-D180-247C-F8E7009A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CCBAA7-73B5-0DDF-01FC-E7547B12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E1C19-533F-47BD-B7BA-05F0168C064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6188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0D96B6-77C3-1457-94F6-8F4BBC16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9C617-DB8B-41C9-8441-E95ADC80E8C2}" type="datetimeFigureOut">
              <a:rPr lang="vi-VN"/>
              <a:pPr>
                <a:defRPr/>
              </a:pPr>
              <a:t>14/01/2024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EBB3F0-FF7B-AA18-A7E3-EB2E0710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66B4EC-D72B-4A62-52F8-03C98861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171E7-32A8-4373-A813-8C79741670E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0445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8CEA57-453B-9D1B-4770-18AA36F6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FCC2-CF74-49ED-8BA4-97A6A2763E37}" type="datetimeFigureOut">
              <a:rPr lang="vi-VN"/>
              <a:pPr>
                <a:defRPr/>
              </a:pPr>
              <a:t>14/01/2024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013C94-6175-3427-ED8A-7B8B01B5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EC1505-48FB-4710-8BF0-93B7B2FD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B49BC-A9DF-494E-8DCB-492D0A29FBB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9077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19FCD1C-6EDF-AA10-089B-C05B93665E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BF5B424-8027-21EF-C8F9-B35D40AB55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F132C-BA4A-49FA-8C90-9F8874CE5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7FCC70-74D2-4BF6-B9AA-C4F5495998D8}" type="datetimeFigureOut">
              <a:rPr lang="vi-VN"/>
              <a:pPr>
                <a:defRPr/>
              </a:pPr>
              <a:t>14/01/2024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68A2A-7460-4937-9011-6C34D2DAA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A3B28-3D88-4AC6-951F-8BAB1400A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C58D7E05-BC2C-49ED-B439-0281D3617FE0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ownloads\R&#7917;a%20M&#7863;t%20Nh&#432;%20M&#232;o.mp4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B8AD2A97-778E-976B-86CC-F764314A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2051" name="Content Placeholder 3">
            <a:extLst>
              <a:ext uri="{FF2B5EF4-FFF2-40B4-BE49-F238E27FC236}">
                <a16:creationId xmlns:a16="http://schemas.microsoft.com/office/drawing/2014/main" id="{4ADA15EA-5ED7-EC99-669E-69575021B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r="8759"/>
          <a:stretch>
            <a:fillRect/>
          </a:stretch>
        </p:blipFill>
        <p:spPr>
          <a:xfrm>
            <a:off x="0" y="26988"/>
            <a:ext cx="9144000" cy="6837362"/>
          </a:xfrm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D955AA50-73AA-7533-4037-D93660915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60475" y="2393950"/>
            <a:ext cx="96488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tập nói: Con mèo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24-36 tháng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Đào Thị Thu Hương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C169E335-882C-DE3A-8529-CE5308014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908050"/>
            <a:ext cx="89884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MN HOA TRẠNG NGUYÊN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BCC3D8C-CDE5-14ED-A457-D013245A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1267" name="Content Placeholder 3">
            <a:extLst>
              <a:ext uri="{FF2B5EF4-FFF2-40B4-BE49-F238E27FC236}">
                <a16:creationId xmlns:a16="http://schemas.microsoft.com/office/drawing/2014/main" id="{FD7A5A5F-4D6D-3DED-483F-89E2207BB0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525"/>
            <a:ext cx="9144000" cy="68484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agesCA8KKC9V">
            <a:extLst>
              <a:ext uri="{FF2B5EF4-FFF2-40B4-BE49-F238E27FC236}">
                <a16:creationId xmlns:a16="http://schemas.microsoft.com/office/drawing/2014/main" id="{3BAD5684-2532-2C35-8B25-3CCC7D97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>
            <a:extLst>
              <a:ext uri="{FF2B5EF4-FFF2-40B4-BE49-F238E27FC236}">
                <a16:creationId xmlns:a16="http://schemas.microsoft.com/office/drawing/2014/main" id="{DFFDD7D4-F1DB-5996-9739-66677B9AF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3923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xplosion 1 2">
            <a:extLst>
              <a:ext uri="{FF2B5EF4-FFF2-40B4-BE49-F238E27FC236}">
                <a16:creationId xmlns:a16="http://schemas.microsoft.com/office/drawing/2014/main" id="{EE63B240-7F93-4E45-A616-1254BA7578B7}"/>
              </a:ext>
            </a:extLst>
          </p:cNvPr>
          <p:cNvSpPr/>
          <p:nvPr/>
        </p:nvSpPr>
        <p:spPr>
          <a:xfrm>
            <a:off x="684213" y="0"/>
            <a:ext cx="8712200" cy="561657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Tìm bóng con mèo</a:t>
            </a:r>
            <a:endParaRPr lang="vi-VN" sz="4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E9D0AA7F-5EEE-5E83-FE01-CF91D8A7D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>
            <a:extLst>
              <a:ext uri="{FF2B5EF4-FFF2-40B4-BE49-F238E27FC236}">
                <a16:creationId xmlns:a16="http://schemas.microsoft.com/office/drawing/2014/main" id="{2A1C5FD0-1D9D-CAFA-EEF8-2521C8F5A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797425"/>
            <a:ext cx="297815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>
            <a:extLst>
              <a:ext uri="{FF2B5EF4-FFF2-40B4-BE49-F238E27FC236}">
                <a16:creationId xmlns:a16="http://schemas.microsoft.com/office/drawing/2014/main" id="{79054729-F8C3-3045-2AE5-FDBCE0FD5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797425"/>
            <a:ext cx="31686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>
            <a:extLst>
              <a:ext uri="{FF2B5EF4-FFF2-40B4-BE49-F238E27FC236}">
                <a16:creationId xmlns:a16="http://schemas.microsoft.com/office/drawing/2014/main" id="{E82ADC9D-C676-DD1B-E2C6-322B5D799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797425"/>
            <a:ext cx="31337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>
            <a:extLst>
              <a:ext uri="{FF2B5EF4-FFF2-40B4-BE49-F238E27FC236}">
                <a16:creationId xmlns:a16="http://schemas.microsoft.com/office/drawing/2014/main" id="{BE75B328-4880-3E67-BB99-0CE19CD6C682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15888"/>
            <a:ext cx="31369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DCD130-B3D2-3B79-1733-727364C0D8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3082925"/>
            <a:ext cx="31369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ECC314-38F4-9B42-2E01-0798893495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213100"/>
            <a:ext cx="2079625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8C28D4-DD95-AF84-E819-B014BB3B59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2649538"/>
            <a:ext cx="17716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2967 -0.3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29687 -0.4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01077 -0.43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-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>
            <a:extLst>
              <a:ext uri="{FF2B5EF4-FFF2-40B4-BE49-F238E27FC236}">
                <a16:creationId xmlns:a16="http://schemas.microsoft.com/office/drawing/2014/main" id="{2F8C5A3B-6E3C-91FC-CE26-E9F9215B1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3923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xplosion 1 2">
            <a:extLst>
              <a:ext uri="{FF2B5EF4-FFF2-40B4-BE49-F238E27FC236}">
                <a16:creationId xmlns:a16="http://schemas.microsoft.com/office/drawing/2014/main" id="{C7F6C4EA-C5A7-4C19-B2C8-F7C3A0ECD890}"/>
              </a:ext>
            </a:extLst>
          </p:cNvPr>
          <p:cNvSpPr/>
          <p:nvPr/>
        </p:nvSpPr>
        <p:spPr>
          <a:xfrm>
            <a:off x="1042988" y="455613"/>
            <a:ext cx="7921625" cy="477996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Nhà của ai?</a:t>
            </a:r>
            <a:endParaRPr lang="vi-VN" sz="4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0FBF3174-8C47-9304-E352-8C2C9E2E8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F9FA61E9-7458-AF63-9AD1-0E15AAFC1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176588"/>
            <a:ext cx="46799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CB3D4A-A4CE-F3FD-5699-1F3A8C995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04925"/>
            <a:ext cx="253841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CFB830-B6A6-66A9-FCAE-7E48B1D17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3568700"/>
            <a:ext cx="23050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F29DF3-A338-D957-0342-2865FCD980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91025"/>
            <a:ext cx="3138488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39861 0.28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41441 -0.0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65191 -0.1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4" y="-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4D9CB65F-1079-96CC-C4D3-C336842D0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58738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7375BC-0218-4AD8-B9EB-FCD28A962E87}"/>
              </a:ext>
            </a:extLst>
          </p:cNvPr>
          <p:cNvSpPr/>
          <p:nvPr/>
        </p:nvSpPr>
        <p:spPr>
          <a:xfrm>
            <a:off x="467544" y="3645024"/>
            <a:ext cx="8381076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288E66DC-3CA3-9F4D-72A2-C91B76E43C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2B284-5ABE-4053-BC2B-CF66AC07A2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CFCEE04A-A8AB-8714-40AE-1C4992BBE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" r="12021" b="7645"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C3DE79-1FC9-214E-BACD-F41D48AE6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88913"/>
            <a:ext cx="792162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- YÊU CẦU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Biết một số đặc điểm chính của con mèo.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Biết con mèo được nuôi trong gia đình.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Luyện kỹ năng phát âm cho trẻ.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Gọi được từ :Con mèo, đầu mèo, thân mèo, đuôi mèo.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khả nắng quan sát, chú ý ghi nhớ.</a:t>
            </a:r>
          </a:p>
          <a:p>
            <a:pPr eaLnBrk="1" hangingPunct="1">
              <a:spcBef>
                <a:spcPct val="0"/>
              </a:spcBef>
              <a:buFontTx/>
              <a:buAutoNum type="arabicPeriod" startAt="3"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độ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hoạt động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Yêu quý con mèo.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88A2A43B-2C78-AB20-2796-AD5AD9FF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EC30593C-EAC9-B6E6-F5F8-7F919D288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BDF3AB0F-D318-B267-4AFA-24AF60534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" r="12021" b="7645"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ửa Mặt Như Mèo.mp4">
            <a:hlinkClick r:id="" action="ppaction://media"/>
            <a:extLst>
              <a:ext uri="{FF2B5EF4-FFF2-40B4-BE49-F238E27FC236}">
                <a16:creationId xmlns:a16="http://schemas.microsoft.com/office/drawing/2014/main" id="{85E9B998-5288-D145-A357-14328B6602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817563"/>
            <a:ext cx="9144000" cy="60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4C23C0A-73C6-465E-B594-C2EB651729D8}"/>
              </a:ext>
            </a:extLst>
          </p:cNvPr>
          <p:cNvSpPr/>
          <p:nvPr/>
        </p:nvSpPr>
        <p:spPr>
          <a:xfrm>
            <a:off x="1979613" y="25400"/>
            <a:ext cx="5472112" cy="7921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 và trẻ hát bài “Rửa mặt như mèo”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47EDA6C-F01B-8A32-6998-71050FD8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5123" name="Content Placeholder 3">
            <a:extLst>
              <a:ext uri="{FF2B5EF4-FFF2-40B4-BE49-F238E27FC236}">
                <a16:creationId xmlns:a16="http://schemas.microsoft.com/office/drawing/2014/main" id="{34BAAABB-6BFD-B14B-2A08-BC1F289E49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4763"/>
            <a:ext cx="9139237" cy="6853237"/>
          </a:xfr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22020B11-955D-406A-BA75-AA21C751DE7D}"/>
              </a:ext>
            </a:extLst>
          </p:cNvPr>
          <p:cNvSpPr/>
          <p:nvPr/>
        </p:nvSpPr>
        <p:spPr>
          <a:xfrm>
            <a:off x="2771775" y="1773238"/>
            <a:ext cx="5184775" cy="2376487"/>
          </a:xfrm>
          <a:prstGeom prst="wedgeRoundRectCallout">
            <a:avLst>
              <a:gd name="adj1" fmla="val -53798"/>
              <a:gd name="adj2" fmla="val 9420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 con vừa hát bài hát nói về con gì?</a:t>
            </a:r>
            <a:endParaRPr lang="vi-VN" sz="4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AD6D3DF4-8979-3F31-29F3-FA097A28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6147" name="Content Placeholder 3">
            <a:extLst>
              <a:ext uri="{FF2B5EF4-FFF2-40B4-BE49-F238E27FC236}">
                <a16:creationId xmlns:a16="http://schemas.microsoft.com/office/drawing/2014/main" id="{8D1EA0D7-B5CB-5035-BC16-9034C47F92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 r="624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D7203AFA-78E8-4D31-B3E2-6A670C12E792}"/>
              </a:ext>
            </a:extLst>
          </p:cNvPr>
          <p:cNvSpPr/>
          <p:nvPr/>
        </p:nvSpPr>
        <p:spPr>
          <a:xfrm>
            <a:off x="5940425" y="188913"/>
            <a:ext cx="3203575" cy="1590675"/>
          </a:xfrm>
          <a:prstGeom prst="wedgeEllipseCallout">
            <a:avLst>
              <a:gd name="adj1" fmla="val -61433"/>
              <a:gd name="adj2" fmla="val 12639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imes New Roman" pitchFamily="18" charset="0"/>
                <a:cs typeface="Times New Roman" pitchFamily="18" charset="0"/>
              </a:rPr>
              <a:t>Đây là con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FAABFC2-F029-3563-E524-C08E3382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7171" name="Content Placeholder 3">
            <a:extLst>
              <a:ext uri="{FF2B5EF4-FFF2-40B4-BE49-F238E27FC236}">
                <a16:creationId xmlns:a16="http://schemas.microsoft.com/office/drawing/2014/main" id="{B8BD2AAC-3860-62DD-C168-F1EDF45473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r="1348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DB89516-575E-492F-A403-A6BA7466636B}"/>
              </a:ext>
            </a:extLst>
          </p:cNvPr>
          <p:cNvSpPr/>
          <p:nvPr/>
        </p:nvSpPr>
        <p:spPr>
          <a:xfrm>
            <a:off x="5867400" y="260350"/>
            <a:ext cx="3276600" cy="1263650"/>
          </a:xfrm>
          <a:prstGeom prst="wedgeRoundRectCallout">
            <a:avLst>
              <a:gd name="adj1" fmla="val -61091"/>
              <a:gd name="adj2" fmla="val 164238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Con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EF4B9C0-5748-F6F6-AFDB-38970D8B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8195" name="Content Placeholder 3">
            <a:extLst>
              <a:ext uri="{FF2B5EF4-FFF2-40B4-BE49-F238E27FC236}">
                <a16:creationId xmlns:a16="http://schemas.microsoft.com/office/drawing/2014/main" id="{C31FD1F1-A245-046D-939F-B3BE7D819D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0"/>
          <a:stretch>
            <a:fillRect/>
          </a:stretch>
        </p:blipFill>
        <p:spPr>
          <a:xfrm>
            <a:off x="22225" y="0"/>
            <a:ext cx="9121775" cy="6858000"/>
          </a:xfrm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18BE0311-73AB-466F-AB63-58EDE05935A2}"/>
              </a:ext>
            </a:extLst>
          </p:cNvPr>
          <p:cNvSpPr/>
          <p:nvPr/>
        </p:nvSpPr>
        <p:spPr>
          <a:xfrm>
            <a:off x="0" y="1773238"/>
            <a:ext cx="3621088" cy="2139950"/>
          </a:xfrm>
          <a:prstGeom prst="cloudCallout">
            <a:avLst>
              <a:gd name="adj1" fmla="val 77866"/>
              <a:gd name="adj2" fmla="val 15625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Con vật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59C30F6-20DF-D537-265B-42E60853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9219" name="Content Placeholder 5">
            <a:extLst>
              <a:ext uri="{FF2B5EF4-FFF2-40B4-BE49-F238E27FC236}">
                <a16:creationId xmlns:a16="http://schemas.microsoft.com/office/drawing/2014/main" id="{05F86E2D-0F03-145B-6DBA-0FC6183300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/>
          <a:stretch>
            <a:fillRect/>
          </a:stretch>
        </p:blipFill>
        <p:spPr>
          <a:xfrm>
            <a:off x="-11113" y="0"/>
            <a:ext cx="9121776" cy="6858000"/>
          </a:xfrm>
        </p:spPr>
      </p:pic>
      <p:sp>
        <p:nvSpPr>
          <p:cNvPr id="7" name="AutoShape 6">
            <a:extLst>
              <a:ext uri="{FF2B5EF4-FFF2-40B4-BE49-F238E27FC236}">
                <a16:creationId xmlns:a16="http://schemas.microsoft.com/office/drawing/2014/main" id="{509D03D4-BEF0-F000-4BF0-9F35F5547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30838"/>
            <a:ext cx="1524000" cy="914400"/>
          </a:xfrm>
          <a:prstGeom prst="wedgeRectCallout">
            <a:avLst>
              <a:gd name="adj1" fmla="val 186963"/>
              <a:gd name="adj2" fmla="val -231801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Calibri" panose="020F0502020204030204" pitchFamily="34" charset="0"/>
              </a:rPr>
              <a:t>Mình mèo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EA9B8A06-592F-B10B-6E57-A843F3ACD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276475"/>
            <a:ext cx="1908175" cy="514350"/>
          </a:xfrm>
          <a:prstGeom prst="wedgeRectCallout">
            <a:avLst>
              <a:gd name="adj1" fmla="val -34102"/>
              <a:gd name="adj2" fmla="val 336833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Calibri" panose="020F0502020204030204" pitchFamily="34" charset="0"/>
              </a:rPr>
              <a:t>Đuôi mèo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D87F6A35-EBFC-5A14-FFED-3B1F1A82E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7463"/>
            <a:ext cx="1727200" cy="533400"/>
          </a:xfrm>
          <a:prstGeom prst="wedgeRectCallout">
            <a:avLst>
              <a:gd name="adj1" fmla="val -42981"/>
              <a:gd name="adj2" fmla="val 220644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Calibri" panose="020F0502020204030204" pitchFamily="34" charset="0"/>
              </a:rPr>
              <a:t>Đầu mèo</a:t>
            </a: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72FA1C4C-A098-65A5-A764-A9861FFD9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019800"/>
            <a:ext cx="1905000" cy="649288"/>
          </a:xfrm>
          <a:prstGeom prst="wedgeRectCallout">
            <a:avLst>
              <a:gd name="adj1" fmla="val -102250"/>
              <a:gd name="adj2" fmla="val -138449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Calibri" panose="020F0502020204030204" pitchFamily="34" charset="0"/>
              </a:rPr>
              <a:t>Chân mèo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>
            <a:extLst>
              <a:ext uri="{FF2B5EF4-FFF2-40B4-BE49-F238E27FC236}">
                <a16:creationId xmlns:a16="http://schemas.microsoft.com/office/drawing/2014/main" id="{2A8A0D95-1250-270E-EDE2-8D54F11902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0"/>
            <a:ext cx="6804025" cy="68040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198</Words>
  <Application>Microsoft Office PowerPoint</Application>
  <PresentationFormat>On-screen Show (4:3)</PresentationFormat>
  <Paragraphs>31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Đào Thị Thu Hương - 4JUPA - 543</cp:lastModifiedBy>
  <cp:revision>23</cp:revision>
  <dcterms:created xsi:type="dcterms:W3CDTF">2021-12-29T07:31:25Z</dcterms:created>
  <dcterms:modified xsi:type="dcterms:W3CDTF">2024-01-14T15:38:22Z</dcterms:modified>
</cp:coreProperties>
</file>