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68" r:id="rId13"/>
    <p:sldId id="269" r:id="rId14"/>
    <p:sldId id="276" r:id="rId15"/>
    <p:sldId id="270" r:id="rId16"/>
    <p:sldId id="278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66CCFF"/>
    <a:srgbClr val="FFFFCC"/>
    <a:srgbClr val="6699FF"/>
    <a:srgbClr val="0066FF"/>
    <a:srgbClr val="00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14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4AA02-C083-33B0-8D52-0B13A908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CC9DD-44A2-5117-2449-35190FA3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C160-A041-ED94-8B0A-76EF8975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25C80F-8E19-4DBC-ADE0-BD843DFBA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34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B01CD-6067-A2E4-4457-B8B47164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485FD-08ED-BF6A-FE5D-2488E252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9A0F2-3D21-3C6A-3451-E57712D8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A3FA2D-90CC-4DB2-9FBF-E976DB443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36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24C1F-1068-E92C-F4D5-48D1F57B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8C86-A51E-CC60-0648-04916D86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0887-4FB8-F514-D968-776E187B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756DC8-A9C2-4834-A520-0ECEB7E6C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84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61A0F-EA48-96C0-B45E-297699A7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52995-B410-0B93-AE9F-28671978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D7B13-EDC2-430C-2C06-E2735879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264E67-A2C4-433B-8F48-4BF719340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6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9027-BC25-7F4B-9588-F00A56B6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EAF3-D689-BB2B-CD06-6C6816A0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E9871-7F67-1621-8575-19916A1E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2D9227-B33C-485D-85BB-E2B4FC9E9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34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38816-062C-3F53-37F2-5465D2BA9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98474-E268-BD7C-F7F7-6795491EB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895E0-AE6D-F7F2-8F5C-8A6A125F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F17F3-5D62-485A-B0F2-1ED0F43C8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37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3A27C-E5AB-AA10-352B-1034494D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C130B-5540-2721-1EAD-A7C7DF1F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DA3F4-4ADA-E06C-CBB6-94542711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30EF6F-FD54-47C2-820B-15C22620B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56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04F1-479D-1FB5-178C-CBCAA551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68F0A-B69B-98D1-D52F-21D0B98F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21591-61CC-1BCF-DB44-4F6F118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AD2C3-EBB5-45ED-8D54-8B7ECED9B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53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75E1D-A7B5-A7FC-2521-C737D469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6D782-C38C-033D-544D-A72EA38A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90B02-663E-75F0-9DB8-366C78BE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470ABD-FE8E-460C-8C62-92AA8411A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21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A1E91-FEC5-C506-A681-CD7991F2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70D4F-C880-73FD-EEC4-5FB202FB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94789-D700-2FB2-01DA-6A61F3DE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1CAF33-2C2B-43DE-BC5F-09EC339C2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45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3CD05-06B4-E015-3C45-9E31F131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21DE9-6BD4-5EEA-966D-B1951AFF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E9AAB-4E77-2B42-BF8A-C07DE4B8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CD628-07B7-42A2-BA0C-4CFCDAA59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12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2087E-CCD4-ED2E-1A9E-6F7B0AB6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6FC50-4711-8A38-0B28-BCA36F73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04EFA-43BE-3618-75D9-B54EB241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3385F-8029-4822-A5FA-9BC837A54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09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C2389E-C6E4-9A83-4CE3-077C95339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668F4A-EFEE-431D-3CF1-A2E7FD1AC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3A16B0-3285-5BCE-64D5-75D2888A9F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D65FAE-25C4-FE6A-2CF1-5447D1BC9C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11A337-D694-BD5B-5DA5-2BCC3E7D3F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452B9E0-740D-45B6-860C-E421C1676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5.pn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NGAM%20THO.wav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2.gif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hyperlink" Target="http://images.google.com.vn/imgres?imgurl=http://www.nghean.gov.vn/data/upload/file/news/Image/20070518-BacHo.jpg&amp;imgrefurl=http://www.webtretho.com/forum/showthread.php%3Fpage%3D2%26t%3D140655&amp;usg=__igbO_uHiXlbtXWdoddGuf1Xm8JI=&amp;h=397&amp;w=300&amp;sz=21&amp;hl=vi&amp;start=1&amp;um=1&amp;tbnid=aJ2-BQVQ5B821M:&amp;tbnh=124&amp;tbnw=94&amp;prev=/images%3Fq%3D%25E1%25BA%25A2NH%2BB%25C3%2581C%2BH%25E1%25BB%2592%2BT%25C6%25AF%25C6%25A0I%2BC%25C6%25AF%25E1%25BB%259CI%26hl%3Dvi%26um%3D1" TargetMode="External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YeuHaNoi-V.A-3763010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YeuHaNoi-V.A-3763010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1BE81684-39CC-47DE-6E48-8454FA11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>
            <a:extLst>
              <a:ext uri="{FF2B5EF4-FFF2-40B4-BE49-F238E27FC236}">
                <a16:creationId xmlns:a16="http://schemas.microsoft.com/office/drawing/2014/main" id="{D8FBC5EA-E807-4FD5-DDEC-656CC0FD0D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315200" cy="1371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LÜnh vùc ph¸t triÓn ng«n ng÷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9635DE63-AF7A-0780-9424-35FB641B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41600"/>
            <a:ext cx="77724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66"/>
                </a:solidFill>
                <a:latin typeface=".VnTimeH" panose="020B7200000000000000" pitchFamily="34" charset="0"/>
              </a:rPr>
              <a:t>      Th¬ : ¶nh B¸c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.VnTimeH" panose="020B7200000000000000" pitchFamily="34" charset="0"/>
              </a:rPr>
              <a:t>Líp : MG 4 -5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>
                <a:solidFill>
                  <a:srgbClr val="0000FF"/>
                </a:solidFill>
                <a:latin typeface=".VnTimeH" panose="020B7200000000000000" pitchFamily="34" charset="0"/>
              </a:rPr>
              <a:t> b</a:t>
            </a:r>
            <a:endParaRPr lang="en-US" altLang="en-US" sz="5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Picture 7">
            <a:extLst>
              <a:ext uri="{FF2B5EF4-FFF2-40B4-BE49-F238E27FC236}">
                <a16:creationId xmlns:a16="http://schemas.microsoft.com/office/drawing/2014/main" id="{D44E16A8-FB5B-A9A7-AC35-690709E998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>
            <a:extLst>
              <a:ext uri="{FF2B5EF4-FFF2-40B4-BE49-F238E27FC236}">
                <a16:creationId xmlns:a16="http://schemas.microsoft.com/office/drawing/2014/main" id="{F3E44FAA-D3D2-6F33-C215-D399B2E23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1595" flipH="1">
            <a:off x="8159750" y="0"/>
            <a:ext cx="9207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9">
            <a:extLst>
              <a:ext uri="{FF2B5EF4-FFF2-40B4-BE49-F238E27FC236}">
                <a16:creationId xmlns:a16="http://schemas.microsoft.com/office/drawing/2014/main" id="{0DD03917-BDBD-A8F4-FF12-086BA8DC5DB8}"/>
              </a:ext>
            </a:extLst>
          </p:cNvPr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-48"/>
            <a:chExt cx="5760" cy="648"/>
          </a:xfrm>
        </p:grpSpPr>
        <p:pic>
          <p:nvPicPr>
            <p:cNvPr id="14362" name="Picture 10">
              <a:extLst>
                <a:ext uri="{FF2B5EF4-FFF2-40B4-BE49-F238E27FC236}">
                  <a16:creationId xmlns:a16="http://schemas.microsoft.com/office/drawing/2014/main" id="{85A3D2E7-64BD-F9C2-9939-F49E1459199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11">
              <a:extLst>
                <a:ext uri="{FF2B5EF4-FFF2-40B4-BE49-F238E27FC236}">
                  <a16:creationId xmlns:a16="http://schemas.microsoft.com/office/drawing/2014/main" id="{30A97F5E-631B-1472-5C62-60E49FD67D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12">
              <a:extLst>
                <a:ext uri="{FF2B5EF4-FFF2-40B4-BE49-F238E27FC236}">
                  <a16:creationId xmlns:a16="http://schemas.microsoft.com/office/drawing/2014/main" id="{2005215E-7A4C-F8BE-2949-44648DA931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-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13">
              <a:extLst>
                <a:ext uri="{FF2B5EF4-FFF2-40B4-BE49-F238E27FC236}">
                  <a16:creationId xmlns:a16="http://schemas.microsoft.com/office/drawing/2014/main" id="{C63E9C54-3DDC-D01E-E5D1-725A3B89A9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14">
              <a:extLst>
                <a:ext uri="{FF2B5EF4-FFF2-40B4-BE49-F238E27FC236}">
                  <a16:creationId xmlns:a16="http://schemas.microsoft.com/office/drawing/2014/main" id="{BD43FBE1-BA34-3BCA-5DDD-D50ED3C613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15">
              <a:extLst>
                <a:ext uri="{FF2B5EF4-FFF2-40B4-BE49-F238E27FC236}">
                  <a16:creationId xmlns:a16="http://schemas.microsoft.com/office/drawing/2014/main" id="{C71FF2B9-67F0-45A2-29A7-87C03D082C0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16">
              <a:extLst>
                <a:ext uri="{FF2B5EF4-FFF2-40B4-BE49-F238E27FC236}">
                  <a16:creationId xmlns:a16="http://schemas.microsoft.com/office/drawing/2014/main" id="{D6E743B7-F151-5139-7034-275CD887CB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17">
              <a:extLst>
                <a:ext uri="{FF2B5EF4-FFF2-40B4-BE49-F238E27FC236}">
                  <a16:creationId xmlns:a16="http://schemas.microsoft.com/office/drawing/2014/main" id="{810FA508-5F5F-9BBF-F051-015848A32A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0" name="Picture 18">
              <a:extLst>
                <a:ext uri="{FF2B5EF4-FFF2-40B4-BE49-F238E27FC236}">
                  <a16:creationId xmlns:a16="http://schemas.microsoft.com/office/drawing/2014/main" id="{3961D638-B6AC-9E0E-610A-5A44438023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1" name="Picture 19">
              <a:extLst>
                <a:ext uri="{FF2B5EF4-FFF2-40B4-BE49-F238E27FC236}">
                  <a16:creationId xmlns:a16="http://schemas.microsoft.com/office/drawing/2014/main" id="{A3AB75CA-A0A0-EFC8-D215-A7E07D5705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20">
              <a:extLst>
                <a:ext uri="{FF2B5EF4-FFF2-40B4-BE49-F238E27FC236}">
                  <a16:creationId xmlns:a16="http://schemas.microsoft.com/office/drawing/2014/main" id="{5DB6CA83-0444-5F58-F704-6638BFD9DB1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21">
              <a:extLst>
                <a:ext uri="{FF2B5EF4-FFF2-40B4-BE49-F238E27FC236}">
                  <a16:creationId xmlns:a16="http://schemas.microsoft.com/office/drawing/2014/main" id="{3A19BA3A-FAAB-D701-1431-B689796862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22">
              <a:extLst>
                <a:ext uri="{FF2B5EF4-FFF2-40B4-BE49-F238E27FC236}">
                  <a16:creationId xmlns:a16="http://schemas.microsoft.com/office/drawing/2014/main" id="{2C88C4E9-00C8-8047-E051-E8DFC560E6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23">
              <a:extLst>
                <a:ext uri="{FF2B5EF4-FFF2-40B4-BE49-F238E27FC236}">
                  <a16:creationId xmlns:a16="http://schemas.microsoft.com/office/drawing/2014/main" id="{99BE2179-0D06-A817-21A7-55969091FF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24">
              <a:extLst>
                <a:ext uri="{FF2B5EF4-FFF2-40B4-BE49-F238E27FC236}">
                  <a16:creationId xmlns:a16="http://schemas.microsoft.com/office/drawing/2014/main" id="{CCCF168C-1C8C-8C8B-7E54-D6993446D70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4" name="Group 25">
            <a:extLst>
              <a:ext uri="{FF2B5EF4-FFF2-40B4-BE49-F238E27FC236}">
                <a16:creationId xmlns:a16="http://schemas.microsoft.com/office/drawing/2014/main" id="{D2E505AC-5DF1-4D0F-6708-42A106E974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648"/>
          </a:xfrm>
        </p:grpSpPr>
        <p:pic>
          <p:nvPicPr>
            <p:cNvPr id="14347" name="Picture 26">
              <a:extLst>
                <a:ext uri="{FF2B5EF4-FFF2-40B4-BE49-F238E27FC236}">
                  <a16:creationId xmlns:a16="http://schemas.microsoft.com/office/drawing/2014/main" id="{7EF4D5DF-0FAB-60FB-6215-B1340737F0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27">
              <a:extLst>
                <a:ext uri="{FF2B5EF4-FFF2-40B4-BE49-F238E27FC236}">
                  <a16:creationId xmlns:a16="http://schemas.microsoft.com/office/drawing/2014/main" id="{05FE9459-DDFE-50F6-463A-A1E595AC36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28">
              <a:extLst>
                <a:ext uri="{FF2B5EF4-FFF2-40B4-BE49-F238E27FC236}">
                  <a16:creationId xmlns:a16="http://schemas.microsoft.com/office/drawing/2014/main" id="{16110EE8-A55C-E258-4AFB-F52E4D2E8DF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-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29">
              <a:extLst>
                <a:ext uri="{FF2B5EF4-FFF2-40B4-BE49-F238E27FC236}">
                  <a16:creationId xmlns:a16="http://schemas.microsoft.com/office/drawing/2014/main" id="{A2236B1D-966C-A83F-2A77-A4653A24FD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30">
              <a:extLst>
                <a:ext uri="{FF2B5EF4-FFF2-40B4-BE49-F238E27FC236}">
                  <a16:creationId xmlns:a16="http://schemas.microsoft.com/office/drawing/2014/main" id="{878BB73F-3DE2-22E2-2D7F-963FAA4C049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31">
              <a:extLst>
                <a:ext uri="{FF2B5EF4-FFF2-40B4-BE49-F238E27FC236}">
                  <a16:creationId xmlns:a16="http://schemas.microsoft.com/office/drawing/2014/main" id="{1D064955-6EC2-1F4F-523D-F3ABDD1052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32">
              <a:extLst>
                <a:ext uri="{FF2B5EF4-FFF2-40B4-BE49-F238E27FC236}">
                  <a16:creationId xmlns:a16="http://schemas.microsoft.com/office/drawing/2014/main" id="{14BCE1EA-4F0B-2859-B8B8-61BE6DB5CB2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33">
              <a:extLst>
                <a:ext uri="{FF2B5EF4-FFF2-40B4-BE49-F238E27FC236}">
                  <a16:creationId xmlns:a16="http://schemas.microsoft.com/office/drawing/2014/main" id="{CAB8C5CC-7D05-0AFC-F7B4-2D183C439BD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34">
              <a:extLst>
                <a:ext uri="{FF2B5EF4-FFF2-40B4-BE49-F238E27FC236}">
                  <a16:creationId xmlns:a16="http://schemas.microsoft.com/office/drawing/2014/main" id="{E9611F5B-69FE-E9A8-8C57-430369707C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35">
              <a:extLst>
                <a:ext uri="{FF2B5EF4-FFF2-40B4-BE49-F238E27FC236}">
                  <a16:creationId xmlns:a16="http://schemas.microsoft.com/office/drawing/2014/main" id="{1E4BFA1A-F1DF-D595-B9D1-E4F8FD5466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36">
              <a:extLst>
                <a:ext uri="{FF2B5EF4-FFF2-40B4-BE49-F238E27FC236}">
                  <a16:creationId xmlns:a16="http://schemas.microsoft.com/office/drawing/2014/main" id="{CCAEFFAE-76DB-374B-D5F7-148B65C7A7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37">
              <a:extLst>
                <a:ext uri="{FF2B5EF4-FFF2-40B4-BE49-F238E27FC236}">
                  <a16:creationId xmlns:a16="http://schemas.microsoft.com/office/drawing/2014/main" id="{1E94F445-0203-2750-0B23-06DEE39ED8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38">
              <a:extLst>
                <a:ext uri="{FF2B5EF4-FFF2-40B4-BE49-F238E27FC236}">
                  <a16:creationId xmlns:a16="http://schemas.microsoft.com/office/drawing/2014/main" id="{E3119D0E-BCF0-6690-FE66-EA45088F3AF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39">
              <a:extLst>
                <a:ext uri="{FF2B5EF4-FFF2-40B4-BE49-F238E27FC236}">
                  <a16:creationId xmlns:a16="http://schemas.microsoft.com/office/drawing/2014/main" id="{3F478B64-18D9-240A-E073-E697CF2B64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40">
              <a:extLst>
                <a:ext uri="{FF2B5EF4-FFF2-40B4-BE49-F238E27FC236}">
                  <a16:creationId xmlns:a16="http://schemas.microsoft.com/office/drawing/2014/main" id="{B48E8BE0-600D-AE4E-B55C-6BD4ED67F1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5" name="Picture 41">
            <a:extLst>
              <a:ext uri="{FF2B5EF4-FFF2-40B4-BE49-F238E27FC236}">
                <a16:creationId xmlns:a16="http://schemas.microsoft.com/office/drawing/2014/main" id="{F36FDBC5-B5B8-0F09-61A8-785BEE4C41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900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2">
            <a:extLst>
              <a:ext uri="{FF2B5EF4-FFF2-40B4-BE49-F238E27FC236}">
                <a16:creationId xmlns:a16="http://schemas.microsoft.com/office/drawing/2014/main" id="{CCE151B2-342E-1AAB-67E5-F29ABC6E99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>
            <a:extLst>
              <a:ext uri="{FF2B5EF4-FFF2-40B4-BE49-F238E27FC236}">
                <a16:creationId xmlns:a16="http://schemas.microsoft.com/office/drawing/2014/main" id="{88E23401-44A5-091C-7C4A-3C62D90408F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410200" cy="6705600"/>
            <a:chOff x="0" y="192"/>
            <a:chExt cx="5760" cy="3936"/>
          </a:xfrm>
        </p:grpSpPr>
        <p:grpSp>
          <p:nvGrpSpPr>
            <p:cNvPr id="23578" name="Group 5">
              <a:extLst>
                <a:ext uri="{FF2B5EF4-FFF2-40B4-BE49-F238E27FC236}">
                  <a16:creationId xmlns:a16="http://schemas.microsoft.com/office/drawing/2014/main" id="{29405B73-B6FF-0DE8-04DD-D789A0E1B1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3581" name="Picture 6">
                <a:extLst>
                  <a:ext uri="{FF2B5EF4-FFF2-40B4-BE49-F238E27FC236}">
                    <a16:creationId xmlns:a16="http://schemas.microsoft.com/office/drawing/2014/main" id="{48D22BBC-5939-821B-6BC5-3A21B27145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82" name="Picture 7">
                <a:extLst>
                  <a:ext uri="{FF2B5EF4-FFF2-40B4-BE49-F238E27FC236}">
                    <a16:creationId xmlns:a16="http://schemas.microsoft.com/office/drawing/2014/main" id="{919F9499-32B6-88BD-F89A-1066E64E69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579" name="Picture 8">
              <a:extLst>
                <a:ext uri="{FF2B5EF4-FFF2-40B4-BE49-F238E27FC236}">
                  <a16:creationId xmlns:a16="http://schemas.microsoft.com/office/drawing/2014/main" id="{143D0129-F7DF-9C27-B504-CE344A241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80" name="Picture 9">
              <a:extLst>
                <a:ext uri="{FF2B5EF4-FFF2-40B4-BE49-F238E27FC236}">
                  <a16:creationId xmlns:a16="http://schemas.microsoft.com/office/drawing/2014/main" id="{2E301E4D-7A56-05CE-586C-87E9CB57E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555" name="Group 18">
            <a:extLst>
              <a:ext uri="{FF2B5EF4-FFF2-40B4-BE49-F238E27FC236}">
                <a16:creationId xmlns:a16="http://schemas.microsoft.com/office/drawing/2014/main" id="{D7B958C1-E942-0A1A-D26D-6F5D9E918868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5867400" cy="6858000"/>
            <a:chOff x="0" y="192"/>
            <a:chExt cx="5760" cy="3936"/>
          </a:xfrm>
        </p:grpSpPr>
        <p:grpSp>
          <p:nvGrpSpPr>
            <p:cNvPr id="23573" name="Group 19">
              <a:extLst>
                <a:ext uri="{FF2B5EF4-FFF2-40B4-BE49-F238E27FC236}">
                  <a16:creationId xmlns:a16="http://schemas.microsoft.com/office/drawing/2014/main" id="{9EB3E886-A407-0159-5CEB-DDECDA53A1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3576" name="Picture 20">
                <a:extLst>
                  <a:ext uri="{FF2B5EF4-FFF2-40B4-BE49-F238E27FC236}">
                    <a16:creationId xmlns:a16="http://schemas.microsoft.com/office/drawing/2014/main" id="{406BBB84-2C18-8364-8CAE-C2E8849FDA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77" name="Picture 21">
                <a:extLst>
                  <a:ext uri="{FF2B5EF4-FFF2-40B4-BE49-F238E27FC236}">
                    <a16:creationId xmlns:a16="http://schemas.microsoft.com/office/drawing/2014/main" id="{5B58F422-4619-FEE9-E52D-D93C7FCDF1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574" name="Picture 22">
              <a:extLst>
                <a:ext uri="{FF2B5EF4-FFF2-40B4-BE49-F238E27FC236}">
                  <a16:creationId xmlns:a16="http://schemas.microsoft.com/office/drawing/2014/main" id="{B1473D9A-03E8-7DAF-1D5C-C415F29AE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5" name="Picture 23">
              <a:extLst>
                <a:ext uri="{FF2B5EF4-FFF2-40B4-BE49-F238E27FC236}">
                  <a16:creationId xmlns:a16="http://schemas.microsoft.com/office/drawing/2014/main" id="{5EEF2EDE-25D7-4D23-A630-9E96FC50B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556" name="Group 25">
            <a:extLst>
              <a:ext uri="{FF2B5EF4-FFF2-40B4-BE49-F238E27FC236}">
                <a16:creationId xmlns:a16="http://schemas.microsoft.com/office/drawing/2014/main" id="{A4D86D3C-F8B3-893B-7248-9A0D7BD68FA3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0"/>
            <a:ext cx="3733800" cy="6705600"/>
            <a:chOff x="0" y="192"/>
            <a:chExt cx="5760" cy="3936"/>
          </a:xfrm>
        </p:grpSpPr>
        <p:grpSp>
          <p:nvGrpSpPr>
            <p:cNvPr id="23568" name="Group 26">
              <a:extLst>
                <a:ext uri="{FF2B5EF4-FFF2-40B4-BE49-F238E27FC236}">
                  <a16:creationId xmlns:a16="http://schemas.microsoft.com/office/drawing/2014/main" id="{83D5899E-E07A-7322-A2E3-78409C59D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3571" name="Picture 27">
                <a:extLst>
                  <a:ext uri="{FF2B5EF4-FFF2-40B4-BE49-F238E27FC236}">
                    <a16:creationId xmlns:a16="http://schemas.microsoft.com/office/drawing/2014/main" id="{C4F4E8C4-F27C-DAAE-5F81-208DD5B12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72" name="Picture 28">
                <a:extLst>
                  <a:ext uri="{FF2B5EF4-FFF2-40B4-BE49-F238E27FC236}">
                    <a16:creationId xmlns:a16="http://schemas.microsoft.com/office/drawing/2014/main" id="{9614DCD5-A662-FE47-9107-AB67A392BE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569" name="Picture 29">
              <a:extLst>
                <a:ext uri="{FF2B5EF4-FFF2-40B4-BE49-F238E27FC236}">
                  <a16:creationId xmlns:a16="http://schemas.microsoft.com/office/drawing/2014/main" id="{808E0A7C-527C-942F-C455-76E743AD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0" name="Picture 30">
              <a:extLst>
                <a:ext uri="{FF2B5EF4-FFF2-40B4-BE49-F238E27FC236}">
                  <a16:creationId xmlns:a16="http://schemas.microsoft.com/office/drawing/2014/main" id="{3E4CFD5B-32FB-4107-EDC6-C365D89B0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557" name="Picture 31">
            <a:extLst>
              <a:ext uri="{FF2B5EF4-FFF2-40B4-BE49-F238E27FC236}">
                <a16:creationId xmlns:a16="http://schemas.microsoft.com/office/drawing/2014/main" id="{88D0272C-C157-3038-0847-61EAD548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3352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32">
            <a:extLst>
              <a:ext uri="{FF2B5EF4-FFF2-40B4-BE49-F238E27FC236}">
                <a16:creationId xmlns:a16="http://schemas.microsoft.com/office/drawing/2014/main" id="{79AD618D-B346-EE38-A934-0039E0072915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52400"/>
            <a:ext cx="3657600" cy="6400800"/>
            <a:chOff x="0" y="192"/>
            <a:chExt cx="5760" cy="3936"/>
          </a:xfrm>
        </p:grpSpPr>
        <p:grpSp>
          <p:nvGrpSpPr>
            <p:cNvPr id="23563" name="Group 33">
              <a:extLst>
                <a:ext uri="{FF2B5EF4-FFF2-40B4-BE49-F238E27FC236}">
                  <a16:creationId xmlns:a16="http://schemas.microsoft.com/office/drawing/2014/main" id="{F717E5A3-E1DE-A836-58A2-1325737E8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3566" name="Picture 34">
                <a:extLst>
                  <a:ext uri="{FF2B5EF4-FFF2-40B4-BE49-F238E27FC236}">
                    <a16:creationId xmlns:a16="http://schemas.microsoft.com/office/drawing/2014/main" id="{2112BD8C-52EE-A6CD-3188-3EB28060B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567" name="Picture 35">
                <a:extLst>
                  <a:ext uri="{FF2B5EF4-FFF2-40B4-BE49-F238E27FC236}">
                    <a16:creationId xmlns:a16="http://schemas.microsoft.com/office/drawing/2014/main" id="{4AA9767B-2615-4B79-E64B-8E5B015EA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564" name="Picture 36">
              <a:extLst>
                <a:ext uri="{FF2B5EF4-FFF2-40B4-BE49-F238E27FC236}">
                  <a16:creationId xmlns:a16="http://schemas.microsoft.com/office/drawing/2014/main" id="{2297E661-4D71-366C-E1FC-B15315864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5" name="Picture 37">
              <a:extLst>
                <a:ext uri="{FF2B5EF4-FFF2-40B4-BE49-F238E27FC236}">
                  <a16:creationId xmlns:a16="http://schemas.microsoft.com/office/drawing/2014/main" id="{3F62CFB5-9597-8D61-D9DE-BFADFB577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422" name="Text Box 38">
            <a:extLst>
              <a:ext uri="{FF2B5EF4-FFF2-40B4-BE49-F238E27FC236}">
                <a16:creationId xmlns:a16="http://schemas.microsoft.com/office/drawing/2014/main" id="{52DD0EB1-C034-5085-9784-FDBF479C3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8610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B¸c lo bao viÖc trªn ®êi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Ngµy ngµy B¸c vÉn t­¬i c­êi víi em</a:t>
            </a:r>
          </a:p>
        </p:txBody>
      </p:sp>
      <p:pic>
        <p:nvPicPr>
          <p:cNvPr id="23560" name="Picture 39">
            <a:extLst>
              <a:ext uri="{FF2B5EF4-FFF2-40B4-BE49-F238E27FC236}">
                <a16:creationId xmlns:a16="http://schemas.microsoft.com/office/drawing/2014/main" id="{CB1A3A6E-216D-55D2-0C9C-2F9FC0A02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0">
            <a:extLst>
              <a:ext uri="{FF2B5EF4-FFF2-40B4-BE49-F238E27FC236}">
                <a16:creationId xmlns:a16="http://schemas.microsoft.com/office/drawing/2014/main" id="{6497405C-3C8A-FA43-A30A-FA36BC4BD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2514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1">
            <a:extLst>
              <a:ext uri="{FF2B5EF4-FFF2-40B4-BE49-F238E27FC236}">
                <a16:creationId xmlns:a16="http://schemas.microsoft.com/office/drawing/2014/main" id="{FBB8CE92-4ED8-6BCC-4385-DF0B9B12E0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06513"/>
            <a:ext cx="12192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3952F794-86F1-2109-6FB2-D29EA5D7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>
            <a:extLst>
              <a:ext uri="{FF2B5EF4-FFF2-40B4-BE49-F238E27FC236}">
                <a16:creationId xmlns:a16="http://schemas.microsoft.com/office/drawing/2014/main" id="{937950CA-570C-BB4A-70A6-667BF0A462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F6460F3C-2A6E-15EA-4346-9A64BE1925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1595" flipH="1">
            <a:off x="8159750" y="0"/>
            <a:ext cx="9207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40">
            <a:extLst>
              <a:ext uri="{FF2B5EF4-FFF2-40B4-BE49-F238E27FC236}">
                <a16:creationId xmlns:a16="http://schemas.microsoft.com/office/drawing/2014/main" id="{ACCB3E58-3C53-E5E5-6180-7AC473EAF0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828800"/>
            <a:ext cx="5791200" cy="2420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7EDD3F5F-C01D-DC39-B0F6-7BEBCE65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>
            <a:extLst>
              <a:ext uri="{FF2B5EF4-FFF2-40B4-BE49-F238E27FC236}">
                <a16:creationId xmlns:a16="http://schemas.microsoft.com/office/drawing/2014/main" id="{48029A27-61D2-B749-44AC-CA7505731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15000"/>
            <a:ext cx="5638800" cy="52863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H" panose="020B7200000000000000" pitchFamily="34" charset="0"/>
              </a:rPr>
              <a:t>Gi¶i nghÜa : “Tµu  bay Mü”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6F5BB084-ECB7-4789-B3A0-87E522FA7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392C14C7-95A3-6B13-0CD1-878CE74E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329363"/>
            <a:ext cx="4800600" cy="52863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H" panose="020B7200000000000000" pitchFamily="34" charset="0"/>
              </a:rPr>
              <a:t>Gi¶i nghÜa : “ HÇm”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A8AA7BBA-E3FE-4BA0-1A5E-720796DB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815DE41D-0CC8-1550-6ED4-0238955B6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AEAC1430-B4A2-0933-4A08-CAFDC143D5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1595" flipH="1">
            <a:off x="8159750" y="0"/>
            <a:ext cx="9207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WordArt 39">
            <a:extLst>
              <a:ext uri="{FF2B5EF4-FFF2-40B4-BE49-F238E27FC236}">
                <a16:creationId xmlns:a16="http://schemas.microsoft.com/office/drawing/2014/main" id="{3B48AC1D-7523-2154-796E-69AD4A09C7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981200"/>
            <a:ext cx="495300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81481939-A0E5-A1EB-D938-C592C80EC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1060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solidFill>
                  <a:srgbClr val="0000FF"/>
                </a:solidFill>
                <a:latin typeface=".VnTimeH" panose="020B7200000000000000" pitchFamily="34" charset="0"/>
              </a:rPr>
              <a:t>¶nh b¸c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em treo ¶nh B¸c                                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Bªn trªn lµ mét l¸         ®á t­¬i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Ngµy ngµy B¸c mØm miÖng c­êi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B¸c nh×n c¸c ch¸u vui ch¬i trong  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Ngoµi s©n cã mÊy con 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Ngoµi v­ên cã mÊy qu¶         chÝn råi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Em nghe nh­ B¸c dÆn lêi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Ch¸u ¬i ®õng cã ch¬i bêi ®©u xa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Trång       quÐt bÕp, ®uæi 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ThÊy tµu          Mü nhí ra hÇm ngåi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B¸c lo bao viÖc trªn ®êi</a:t>
            </a:r>
          </a:p>
          <a:p>
            <a:pPr lvl="2" algn="ctr" eaLnBrk="1" hangingPunct="1">
              <a:lnSpc>
                <a:spcPct val="110000"/>
              </a:lnSpc>
            </a:pPr>
            <a:r>
              <a:rPr lang="en-US" altLang="en-US" sz="2800" b="1">
                <a:latin typeface=".VnAvant" panose="020B7200000000000000" pitchFamily="34" charset="0"/>
              </a:rPr>
              <a:t>Ngµy ngµy B¸c vÉn t­¬i c­êi víi em.</a:t>
            </a:r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4DCA2CCF-8FD9-3E57-A7E0-ECED5A504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33400"/>
            <a:ext cx="10080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hlinkClick r:id="rId4"/>
            <a:extLst>
              <a:ext uri="{FF2B5EF4-FFF2-40B4-BE49-F238E27FC236}">
                <a16:creationId xmlns:a16="http://schemas.microsoft.com/office/drawing/2014/main" id="{B934F648-1A5D-B1B6-5959-5EBE3B55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04800"/>
            <a:ext cx="6477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687FC1AB-4E0F-FDBA-B302-EF66D6ECF3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766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B22A4270-B5F7-F16E-9C88-06E93E1C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057400"/>
            <a:ext cx="86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>
            <a:extLst>
              <a:ext uri="{FF2B5EF4-FFF2-40B4-BE49-F238E27FC236}">
                <a16:creationId xmlns:a16="http://schemas.microsoft.com/office/drawing/2014/main" id="{767DB17D-2262-D590-D485-D1CC45B48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05088"/>
            <a:ext cx="9144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10">
            <a:extLst>
              <a:ext uri="{FF2B5EF4-FFF2-40B4-BE49-F238E27FC236}">
                <a16:creationId xmlns:a16="http://schemas.microsoft.com/office/drawing/2014/main" id="{22AF03BE-D3AF-CABE-6BA3-D6B289924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3048000"/>
            <a:ext cx="7921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11">
            <a:extLst>
              <a:ext uri="{FF2B5EF4-FFF2-40B4-BE49-F238E27FC236}">
                <a16:creationId xmlns:a16="http://schemas.microsoft.com/office/drawing/2014/main" id="{296383EA-34ED-96EC-6226-8BFE2308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08500"/>
            <a:ext cx="9144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2">
            <a:extLst>
              <a:ext uri="{FF2B5EF4-FFF2-40B4-BE49-F238E27FC236}">
                <a16:creationId xmlns:a16="http://schemas.microsoft.com/office/drawing/2014/main" id="{BB3DBC9B-962E-8906-9B70-2779A633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029200"/>
            <a:ext cx="7921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13">
            <a:extLst>
              <a:ext uri="{FF2B5EF4-FFF2-40B4-BE49-F238E27FC236}">
                <a16:creationId xmlns:a16="http://schemas.microsoft.com/office/drawing/2014/main" id="{E1C438F8-1D7C-E4DB-6530-3ED8F20C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419600"/>
            <a:ext cx="647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4">
            <a:extLst>
              <a:ext uri="{FF2B5EF4-FFF2-40B4-BE49-F238E27FC236}">
                <a16:creationId xmlns:a16="http://schemas.microsoft.com/office/drawing/2014/main" id="{62E38AA6-EFCA-7213-8FF6-7D36497886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5">
            <a:extLst>
              <a:ext uri="{FF2B5EF4-FFF2-40B4-BE49-F238E27FC236}">
                <a16:creationId xmlns:a16="http://schemas.microsoft.com/office/drawing/2014/main" id="{E1CFDEA3-2049-9397-B53D-212E451BD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1595" flipH="1">
            <a:off x="8332788" y="-1588"/>
            <a:ext cx="744537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6" name="Group 16">
            <a:extLst>
              <a:ext uri="{FF2B5EF4-FFF2-40B4-BE49-F238E27FC236}">
                <a16:creationId xmlns:a16="http://schemas.microsoft.com/office/drawing/2014/main" id="{D8F58B55-8BB5-FF36-BEAC-25CDE1F63726}"/>
              </a:ext>
            </a:extLst>
          </p:cNvPr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-48"/>
            <a:chExt cx="5760" cy="648"/>
          </a:xfrm>
        </p:grpSpPr>
        <p:pic>
          <p:nvPicPr>
            <p:cNvPr id="28704" name="Picture 17">
              <a:extLst>
                <a:ext uri="{FF2B5EF4-FFF2-40B4-BE49-F238E27FC236}">
                  <a16:creationId xmlns:a16="http://schemas.microsoft.com/office/drawing/2014/main" id="{21D13A1D-CA4C-DCCC-9B75-6D227BABC8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5" name="Picture 18">
              <a:extLst>
                <a:ext uri="{FF2B5EF4-FFF2-40B4-BE49-F238E27FC236}">
                  <a16:creationId xmlns:a16="http://schemas.microsoft.com/office/drawing/2014/main" id="{F33B2C30-9211-F77E-5A36-754ADC2F7E3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6" name="Picture 19">
              <a:extLst>
                <a:ext uri="{FF2B5EF4-FFF2-40B4-BE49-F238E27FC236}">
                  <a16:creationId xmlns:a16="http://schemas.microsoft.com/office/drawing/2014/main" id="{2DAC80A5-A686-BF8B-F059-E3943F86B8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-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7" name="Picture 20">
              <a:extLst>
                <a:ext uri="{FF2B5EF4-FFF2-40B4-BE49-F238E27FC236}">
                  <a16:creationId xmlns:a16="http://schemas.microsoft.com/office/drawing/2014/main" id="{284D7390-A388-8ADF-6C6B-610531A087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8" name="Picture 21">
              <a:extLst>
                <a:ext uri="{FF2B5EF4-FFF2-40B4-BE49-F238E27FC236}">
                  <a16:creationId xmlns:a16="http://schemas.microsoft.com/office/drawing/2014/main" id="{5E9F97B2-6643-8631-CB77-AAA35BF4FB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9" name="Picture 22">
              <a:extLst>
                <a:ext uri="{FF2B5EF4-FFF2-40B4-BE49-F238E27FC236}">
                  <a16:creationId xmlns:a16="http://schemas.microsoft.com/office/drawing/2014/main" id="{297AE527-F51C-34F9-3462-CEAB24619FF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0" name="Picture 23">
              <a:extLst>
                <a:ext uri="{FF2B5EF4-FFF2-40B4-BE49-F238E27FC236}">
                  <a16:creationId xmlns:a16="http://schemas.microsoft.com/office/drawing/2014/main" id="{C407E2E6-51E9-7366-6A68-35FDB21637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1" name="Picture 24">
              <a:extLst>
                <a:ext uri="{FF2B5EF4-FFF2-40B4-BE49-F238E27FC236}">
                  <a16:creationId xmlns:a16="http://schemas.microsoft.com/office/drawing/2014/main" id="{5C7C5265-ABC1-B4BA-C4F9-0898317D30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2" name="Picture 25">
              <a:extLst>
                <a:ext uri="{FF2B5EF4-FFF2-40B4-BE49-F238E27FC236}">
                  <a16:creationId xmlns:a16="http://schemas.microsoft.com/office/drawing/2014/main" id="{A6514EFF-F00B-1B87-6D50-61C9944B05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3" name="Picture 26">
              <a:extLst>
                <a:ext uri="{FF2B5EF4-FFF2-40B4-BE49-F238E27FC236}">
                  <a16:creationId xmlns:a16="http://schemas.microsoft.com/office/drawing/2014/main" id="{F46999BE-8A96-FA92-2AD9-4E85330353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4" name="Picture 27">
              <a:extLst>
                <a:ext uri="{FF2B5EF4-FFF2-40B4-BE49-F238E27FC236}">
                  <a16:creationId xmlns:a16="http://schemas.microsoft.com/office/drawing/2014/main" id="{40861F41-76EC-C720-46B2-47753E990D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5" name="Picture 28">
              <a:extLst>
                <a:ext uri="{FF2B5EF4-FFF2-40B4-BE49-F238E27FC236}">
                  <a16:creationId xmlns:a16="http://schemas.microsoft.com/office/drawing/2014/main" id="{4823C0E9-4BA1-A8A5-9FE7-AD7F5329EB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6" name="Picture 29">
              <a:extLst>
                <a:ext uri="{FF2B5EF4-FFF2-40B4-BE49-F238E27FC236}">
                  <a16:creationId xmlns:a16="http://schemas.microsoft.com/office/drawing/2014/main" id="{DBE0D118-C737-3697-F661-5005F5E54C4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7" name="Picture 30">
              <a:extLst>
                <a:ext uri="{FF2B5EF4-FFF2-40B4-BE49-F238E27FC236}">
                  <a16:creationId xmlns:a16="http://schemas.microsoft.com/office/drawing/2014/main" id="{AF6F8E15-B4C3-FDDF-2AD9-8C3F8DC75B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8" name="Picture 31">
              <a:extLst>
                <a:ext uri="{FF2B5EF4-FFF2-40B4-BE49-F238E27FC236}">
                  <a16:creationId xmlns:a16="http://schemas.microsoft.com/office/drawing/2014/main" id="{95178FB1-DC92-B306-C748-2C314920BB3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7" name="Group 32">
            <a:extLst>
              <a:ext uri="{FF2B5EF4-FFF2-40B4-BE49-F238E27FC236}">
                <a16:creationId xmlns:a16="http://schemas.microsoft.com/office/drawing/2014/main" id="{C317D0DD-3D32-CD8E-848A-5627EE46C0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648"/>
          </a:xfrm>
        </p:grpSpPr>
        <p:pic>
          <p:nvPicPr>
            <p:cNvPr id="28689" name="Picture 33">
              <a:extLst>
                <a:ext uri="{FF2B5EF4-FFF2-40B4-BE49-F238E27FC236}">
                  <a16:creationId xmlns:a16="http://schemas.microsoft.com/office/drawing/2014/main" id="{2F438A9E-64F6-AEFA-E8AC-E8121DFBE5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Picture 34">
              <a:extLst>
                <a:ext uri="{FF2B5EF4-FFF2-40B4-BE49-F238E27FC236}">
                  <a16:creationId xmlns:a16="http://schemas.microsoft.com/office/drawing/2014/main" id="{FBFF80A1-BCBC-DD76-342B-94E1EE39166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35">
              <a:extLst>
                <a:ext uri="{FF2B5EF4-FFF2-40B4-BE49-F238E27FC236}">
                  <a16:creationId xmlns:a16="http://schemas.microsoft.com/office/drawing/2014/main" id="{7460341C-72FD-5D9B-7909-14CDFF2A2E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-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Picture 36">
              <a:extLst>
                <a:ext uri="{FF2B5EF4-FFF2-40B4-BE49-F238E27FC236}">
                  <a16:creationId xmlns:a16="http://schemas.microsoft.com/office/drawing/2014/main" id="{B7535D19-647A-1B55-CE33-2381A3F1E51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37">
              <a:extLst>
                <a:ext uri="{FF2B5EF4-FFF2-40B4-BE49-F238E27FC236}">
                  <a16:creationId xmlns:a16="http://schemas.microsoft.com/office/drawing/2014/main" id="{4A79AB27-730C-FAB8-1DF8-EAD224B9007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Picture 38">
              <a:extLst>
                <a:ext uri="{FF2B5EF4-FFF2-40B4-BE49-F238E27FC236}">
                  <a16:creationId xmlns:a16="http://schemas.microsoft.com/office/drawing/2014/main" id="{C14069AE-0A5C-4319-BCF6-A5E7854ACA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Picture 39">
              <a:extLst>
                <a:ext uri="{FF2B5EF4-FFF2-40B4-BE49-F238E27FC236}">
                  <a16:creationId xmlns:a16="http://schemas.microsoft.com/office/drawing/2014/main" id="{A60FB3F7-03F8-EFF9-D539-B0E54EF977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6" name="Picture 40">
              <a:extLst>
                <a:ext uri="{FF2B5EF4-FFF2-40B4-BE49-F238E27FC236}">
                  <a16:creationId xmlns:a16="http://schemas.microsoft.com/office/drawing/2014/main" id="{A7D314F0-7177-2B33-144F-A54D912D1DC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7" name="Picture 41">
              <a:extLst>
                <a:ext uri="{FF2B5EF4-FFF2-40B4-BE49-F238E27FC236}">
                  <a16:creationId xmlns:a16="http://schemas.microsoft.com/office/drawing/2014/main" id="{4878A7B8-FC5E-58F2-A9BD-B2E0A82AE4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8" name="Picture 42">
              <a:extLst>
                <a:ext uri="{FF2B5EF4-FFF2-40B4-BE49-F238E27FC236}">
                  <a16:creationId xmlns:a16="http://schemas.microsoft.com/office/drawing/2014/main" id="{3E22471D-4333-0E88-E0E5-C2F86F54A8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9" name="Picture 43">
              <a:extLst>
                <a:ext uri="{FF2B5EF4-FFF2-40B4-BE49-F238E27FC236}">
                  <a16:creationId xmlns:a16="http://schemas.microsoft.com/office/drawing/2014/main" id="{F17EAAB4-A090-8374-DCAD-25A9B9C34B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0" name="Picture 44">
              <a:extLst>
                <a:ext uri="{FF2B5EF4-FFF2-40B4-BE49-F238E27FC236}">
                  <a16:creationId xmlns:a16="http://schemas.microsoft.com/office/drawing/2014/main" id="{4FD9E358-9429-1373-B570-DDB997C125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1" name="Picture 45">
              <a:extLst>
                <a:ext uri="{FF2B5EF4-FFF2-40B4-BE49-F238E27FC236}">
                  <a16:creationId xmlns:a16="http://schemas.microsoft.com/office/drawing/2014/main" id="{61462BA4-EC83-1B73-ADB9-C7FE4ACF90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2" name="Picture 46">
              <a:extLst>
                <a:ext uri="{FF2B5EF4-FFF2-40B4-BE49-F238E27FC236}">
                  <a16:creationId xmlns:a16="http://schemas.microsoft.com/office/drawing/2014/main" id="{8490ED6C-1650-405A-5174-A63965DA257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3" name="Picture 47">
              <a:extLst>
                <a:ext uri="{FF2B5EF4-FFF2-40B4-BE49-F238E27FC236}">
                  <a16:creationId xmlns:a16="http://schemas.microsoft.com/office/drawing/2014/main" id="{F1515293-51BF-6E1A-1F88-30B778578B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504" name="NGAM THO.wav">
            <a:hlinkClick r:id="" action="ppaction://media"/>
            <a:extLst>
              <a:ext uri="{FF2B5EF4-FFF2-40B4-BE49-F238E27FC236}">
                <a16:creationId xmlns:a16="http://schemas.microsoft.com/office/drawing/2014/main" id="{9F6E00DE-D5CD-3839-62A3-BBB556F4A9A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25" fill="hold"/>
                                        <p:tgtEl>
                                          <p:spTgt spid="195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0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YeuHaNoi-V.A-3763010.mp3">
            <a:hlinkClick r:id="" action="ppaction://media"/>
            <a:extLst>
              <a:ext uri="{FF2B5EF4-FFF2-40B4-BE49-F238E27FC236}">
                <a16:creationId xmlns:a16="http://schemas.microsoft.com/office/drawing/2014/main" id="{F1BB1A5B-00E1-16A5-2FC8-40C985D3CFF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449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36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29D28DDA-F746-17E0-D5E0-9ADC1DCED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A595E7BE-2CBA-221A-635F-CD237A7D88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C3217E5B-46EC-AF96-5EEB-47F7C8C1E4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1595" flipH="1">
            <a:off x="8159750" y="0"/>
            <a:ext cx="9207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5">
            <a:extLst>
              <a:ext uri="{FF2B5EF4-FFF2-40B4-BE49-F238E27FC236}">
                <a16:creationId xmlns:a16="http://schemas.microsoft.com/office/drawing/2014/main" id="{5A13E6E6-E846-DC66-B9FD-06A185FE5BD7}"/>
              </a:ext>
            </a:extLst>
          </p:cNvPr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-48"/>
            <a:chExt cx="5760" cy="648"/>
          </a:xfrm>
        </p:grpSpPr>
        <p:pic>
          <p:nvPicPr>
            <p:cNvPr id="30746" name="Picture 6">
              <a:extLst>
                <a:ext uri="{FF2B5EF4-FFF2-40B4-BE49-F238E27FC236}">
                  <a16:creationId xmlns:a16="http://schemas.microsoft.com/office/drawing/2014/main" id="{037BDD6C-1055-923A-F8E5-DE4982DD3A2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7" name="Picture 7">
              <a:extLst>
                <a:ext uri="{FF2B5EF4-FFF2-40B4-BE49-F238E27FC236}">
                  <a16:creationId xmlns:a16="http://schemas.microsoft.com/office/drawing/2014/main" id="{99E46A90-992E-F3C3-1883-F22C73594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8">
              <a:extLst>
                <a:ext uri="{FF2B5EF4-FFF2-40B4-BE49-F238E27FC236}">
                  <a16:creationId xmlns:a16="http://schemas.microsoft.com/office/drawing/2014/main" id="{6C9C553C-B807-99DD-9D44-5C6B7B08AA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-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9" name="Picture 9">
              <a:extLst>
                <a:ext uri="{FF2B5EF4-FFF2-40B4-BE49-F238E27FC236}">
                  <a16:creationId xmlns:a16="http://schemas.microsoft.com/office/drawing/2014/main" id="{7AA2B8A5-C0DD-5BC4-8F49-276045562B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0">
              <a:extLst>
                <a:ext uri="{FF2B5EF4-FFF2-40B4-BE49-F238E27FC236}">
                  <a16:creationId xmlns:a16="http://schemas.microsoft.com/office/drawing/2014/main" id="{CAFD78A4-8061-4F5E-F77F-68E7F4F633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1" name="Picture 11">
              <a:extLst>
                <a:ext uri="{FF2B5EF4-FFF2-40B4-BE49-F238E27FC236}">
                  <a16:creationId xmlns:a16="http://schemas.microsoft.com/office/drawing/2014/main" id="{794ABC57-D2F3-8E43-2D8B-325FD378378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2">
              <a:extLst>
                <a:ext uri="{FF2B5EF4-FFF2-40B4-BE49-F238E27FC236}">
                  <a16:creationId xmlns:a16="http://schemas.microsoft.com/office/drawing/2014/main" id="{0040E25D-90BA-B696-EE85-9659980AC2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3" name="Picture 13">
              <a:extLst>
                <a:ext uri="{FF2B5EF4-FFF2-40B4-BE49-F238E27FC236}">
                  <a16:creationId xmlns:a16="http://schemas.microsoft.com/office/drawing/2014/main" id="{F8474F89-BCE2-ABE6-797E-D17BF0A217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4">
              <a:extLst>
                <a:ext uri="{FF2B5EF4-FFF2-40B4-BE49-F238E27FC236}">
                  <a16:creationId xmlns:a16="http://schemas.microsoft.com/office/drawing/2014/main" id="{9B3E5C7B-5D85-7F54-049D-3AD80EE2D0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5" name="Picture 15">
              <a:extLst>
                <a:ext uri="{FF2B5EF4-FFF2-40B4-BE49-F238E27FC236}">
                  <a16:creationId xmlns:a16="http://schemas.microsoft.com/office/drawing/2014/main" id="{2A42C966-1E75-3E5F-1059-4E61593A03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">
              <a:extLst>
                <a:ext uri="{FF2B5EF4-FFF2-40B4-BE49-F238E27FC236}">
                  <a16:creationId xmlns:a16="http://schemas.microsoft.com/office/drawing/2014/main" id="{C88704CD-4C43-452D-9310-353926A91B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7" name="Picture 17">
              <a:extLst>
                <a:ext uri="{FF2B5EF4-FFF2-40B4-BE49-F238E27FC236}">
                  <a16:creationId xmlns:a16="http://schemas.microsoft.com/office/drawing/2014/main" id="{FF6F2218-312C-0CAF-FE4F-AC71E7B613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8" name="Picture 18">
              <a:extLst>
                <a:ext uri="{FF2B5EF4-FFF2-40B4-BE49-F238E27FC236}">
                  <a16:creationId xmlns:a16="http://schemas.microsoft.com/office/drawing/2014/main" id="{23A772DD-5FF3-3B04-1BBD-AC5BA77A29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9" name="Picture 19">
              <a:extLst>
                <a:ext uri="{FF2B5EF4-FFF2-40B4-BE49-F238E27FC236}">
                  <a16:creationId xmlns:a16="http://schemas.microsoft.com/office/drawing/2014/main" id="{79A84B83-A52D-ABEE-4065-0A29799C8E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0" name="Picture 20">
              <a:extLst>
                <a:ext uri="{FF2B5EF4-FFF2-40B4-BE49-F238E27FC236}">
                  <a16:creationId xmlns:a16="http://schemas.microsoft.com/office/drawing/2014/main" id="{6F3EE84E-3085-78C7-3177-72F3805F2F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6" name="Group 21">
            <a:extLst>
              <a:ext uri="{FF2B5EF4-FFF2-40B4-BE49-F238E27FC236}">
                <a16:creationId xmlns:a16="http://schemas.microsoft.com/office/drawing/2014/main" id="{C41E8ADB-42B2-BB4B-A9FC-4EAE9E16F8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648"/>
          </a:xfrm>
        </p:grpSpPr>
        <p:pic>
          <p:nvPicPr>
            <p:cNvPr id="30731" name="Picture 22">
              <a:extLst>
                <a:ext uri="{FF2B5EF4-FFF2-40B4-BE49-F238E27FC236}">
                  <a16:creationId xmlns:a16="http://schemas.microsoft.com/office/drawing/2014/main" id="{3D0206E2-9D79-EDB0-3851-0F76D31BAF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23">
              <a:extLst>
                <a:ext uri="{FF2B5EF4-FFF2-40B4-BE49-F238E27FC236}">
                  <a16:creationId xmlns:a16="http://schemas.microsoft.com/office/drawing/2014/main" id="{1F60D100-872E-DC48-A7EE-81E29B0D149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24">
              <a:extLst>
                <a:ext uri="{FF2B5EF4-FFF2-40B4-BE49-F238E27FC236}">
                  <a16:creationId xmlns:a16="http://schemas.microsoft.com/office/drawing/2014/main" id="{33EC538B-A523-F001-38A8-B8811F422DA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-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Picture 25">
              <a:extLst>
                <a:ext uri="{FF2B5EF4-FFF2-40B4-BE49-F238E27FC236}">
                  <a16:creationId xmlns:a16="http://schemas.microsoft.com/office/drawing/2014/main" id="{3EF65A8F-CD09-18AC-794B-F5CCCC9682C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5" name="Picture 26">
              <a:extLst>
                <a:ext uri="{FF2B5EF4-FFF2-40B4-BE49-F238E27FC236}">
                  <a16:creationId xmlns:a16="http://schemas.microsoft.com/office/drawing/2014/main" id="{B7606E04-62D6-B562-FE4F-73B59C2BB6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6" name="Picture 27">
              <a:extLst>
                <a:ext uri="{FF2B5EF4-FFF2-40B4-BE49-F238E27FC236}">
                  <a16:creationId xmlns:a16="http://schemas.microsoft.com/office/drawing/2014/main" id="{DED44703-5991-BBAC-C209-EDF908EB2D4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7" name="Picture 28">
              <a:extLst>
                <a:ext uri="{FF2B5EF4-FFF2-40B4-BE49-F238E27FC236}">
                  <a16:creationId xmlns:a16="http://schemas.microsoft.com/office/drawing/2014/main" id="{E3AD3D5B-30E9-0133-7928-FE2E9A72D6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8" name="Picture 29">
              <a:extLst>
                <a:ext uri="{FF2B5EF4-FFF2-40B4-BE49-F238E27FC236}">
                  <a16:creationId xmlns:a16="http://schemas.microsoft.com/office/drawing/2014/main" id="{F4A4D611-D02B-13AB-815E-D7C39D5453D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9" name="Picture 30">
              <a:extLst>
                <a:ext uri="{FF2B5EF4-FFF2-40B4-BE49-F238E27FC236}">
                  <a16:creationId xmlns:a16="http://schemas.microsoft.com/office/drawing/2014/main" id="{3D831D52-E18A-5BEC-3C4E-C9816E033E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0" name="Picture 31">
              <a:extLst>
                <a:ext uri="{FF2B5EF4-FFF2-40B4-BE49-F238E27FC236}">
                  <a16:creationId xmlns:a16="http://schemas.microsoft.com/office/drawing/2014/main" id="{D627A3AE-9DAC-559D-31B9-3F39D504F7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1" name="Picture 32">
              <a:extLst>
                <a:ext uri="{FF2B5EF4-FFF2-40B4-BE49-F238E27FC236}">
                  <a16:creationId xmlns:a16="http://schemas.microsoft.com/office/drawing/2014/main" id="{74400B31-8878-D668-CAEE-E09B6D6EDD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2" name="Picture 33">
              <a:extLst>
                <a:ext uri="{FF2B5EF4-FFF2-40B4-BE49-F238E27FC236}">
                  <a16:creationId xmlns:a16="http://schemas.microsoft.com/office/drawing/2014/main" id="{7C3301E8-DFBC-A8CE-1214-EA1E96C808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3" name="Picture 34">
              <a:extLst>
                <a:ext uri="{FF2B5EF4-FFF2-40B4-BE49-F238E27FC236}">
                  <a16:creationId xmlns:a16="http://schemas.microsoft.com/office/drawing/2014/main" id="{42EA362C-E26F-2CBD-AE06-E30EB29679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4" name="Picture 35">
              <a:extLst>
                <a:ext uri="{FF2B5EF4-FFF2-40B4-BE49-F238E27FC236}">
                  <a16:creationId xmlns:a16="http://schemas.microsoft.com/office/drawing/2014/main" id="{5B0AC985-7EC7-593C-6FCF-A12AFF0CC7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5" name="Picture 36">
              <a:extLst>
                <a:ext uri="{FF2B5EF4-FFF2-40B4-BE49-F238E27FC236}">
                  <a16:creationId xmlns:a16="http://schemas.microsoft.com/office/drawing/2014/main" id="{55D1A02C-F068-4CB7-DD89-F530F57457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7" name="Picture 37">
            <a:extLst>
              <a:ext uri="{FF2B5EF4-FFF2-40B4-BE49-F238E27FC236}">
                <a16:creationId xmlns:a16="http://schemas.microsoft.com/office/drawing/2014/main" id="{23DCCC2E-BC2B-68C5-8EEF-1B6BF48B1E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20950"/>
            <a:ext cx="23622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8">
            <a:extLst>
              <a:ext uri="{FF2B5EF4-FFF2-40B4-BE49-F238E27FC236}">
                <a16:creationId xmlns:a16="http://schemas.microsoft.com/office/drawing/2014/main" id="{7E0FC4EE-4582-C5C2-5E48-F32A51AE9F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8" name="Text Box 42">
            <a:extLst>
              <a:ext uri="{FF2B5EF4-FFF2-40B4-BE49-F238E27FC236}">
                <a16:creationId xmlns:a16="http://schemas.microsoft.com/office/drawing/2014/main" id="{56032C43-38D1-02B6-42B6-127F8A4B5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38600"/>
            <a:ext cx="7620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Chúc quí vị đại biểu mạnh khỏe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Chúc các bé chăm ngoan học giỏi</a:t>
            </a:r>
          </a:p>
        </p:txBody>
      </p:sp>
      <p:sp>
        <p:nvSpPr>
          <p:cNvPr id="30730" name="WordArt 43">
            <a:extLst>
              <a:ext uri="{FF2B5EF4-FFF2-40B4-BE49-F238E27FC236}">
                <a16:creationId xmlns:a16="http://schemas.microsoft.com/office/drawing/2014/main" id="{A000CBB4-511D-5324-54AB-DCE4016152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990600"/>
            <a:ext cx="5867400" cy="1981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YeuHaNoi-V.A-3763010.mp3">
            <a:hlinkClick r:id="" action="ppaction://media"/>
            <a:extLst>
              <a:ext uri="{FF2B5EF4-FFF2-40B4-BE49-F238E27FC236}">
                <a16:creationId xmlns:a16="http://schemas.microsoft.com/office/drawing/2014/main" id="{5C6CB1A2-0AE3-FCC6-D1B6-10BE8475B02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105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36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9357B9F8-0B64-78AC-8109-45975524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3">
            <a:extLst>
              <a:ext uri="{FF2B5EF4-FFF2-40B4-BE49-F238E27FC236}">
                <a16:creationId xmlns:a16="http://schemas.microsoft.com/office/drawing/2014/main" id="{30B368A0-9FD8-028A-6C72-0A00047E4F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057400"/>
            <a:ext cx="54102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 panose="020B7200000000000000" pitchFamily="34" charset="0"/>
              </a:rPr>
              <a:t>¶nh B¸c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B30CD502-1979-6D56-C3BE-95CABE9C29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F7CFA851-9987-29BE-A9CB-344E02B1D3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1595" flipH="1">
            <a:off x="8159750" y="0"/>
            <a:ext cx="9207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D7269D8A-961D-434E-279F-33FCFB6151F2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3581400" y="1905000"/>
          <a:ext cx="23622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352381" imgH="4076190" progId="PBrush">
                  <p:embed/>
                </p:oleObj>
              </mc:Choice>
              <mc:Fallback>
                <p:oleObj name="Bitmap Image" r:id="rId2" imgW="3352381" imgH="407619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05000"/>
                        <a:ext cx="23622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1" name="Group 6">
            <a:extLst>
              <a:ext uri="{FF2B5EF4-FFF2-40B4-BE49-F238E27FC236}">
                <a16:creationId xmlns:a16="http://schemas.microsoft.com/office/drawing/2014/main" id="{B0F2D350-FF69-2B0D-9156-41E3A8038C56}"/>
              </a:ext>
            </a:extLst>
          </p:cNvPr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-48"/>
            <a:chExt cx="5760" cy="648"/>
          </a:xfrm>
        </p:grpSpPr>
        <p:pic>
          <p:nvPicPr>
            <p:cNvPr id="17466" name="Picture 7">
              <a:extLst>
                <a:ext uri="{FF2B5EF4-FFF2-40B4-BE49-F238E27FC236}">
                  <a16:creationId xmlns:a16="http://schemas.microsoft.com/office/drawing/2014/main" id="{BA9E3BE9-E54B-B981-ABEC-D51494E09B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7" name="Picture 8">
              <a:extLst>
                <a:ext uri="{FF2B5EF4-FFF2-40B4-BE49-F238E27FC236}">
                  <a16:creationId xmlns:a16="http://schemas.microsoft.com/office/drawing/2014/main" id="{784A31F7-A12C-5992-138D-37C2C9CC71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8" name="Picture 9">
              <a:extLst>
                <a:ext uri="{FF2B5EF4-FFF2-40B4-BE49-F238E27FC236}">
                  <a16:creationId xmlns:a16="http://schemas.microsoft.com/office/drawing/2014/main" id="{447E67A2-2102-38F2-AD21-83E62845CA1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-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9" name="Picture 10">
              <a:extLst>
                <a:ext uri="{FF2B5EF4-FFF2-40B4-BE49-F238E27FC236}">
                  <a16:creationId xmlns:a16="http://schemas.microsoft.com/office/drawing/2014/main" id="{15AC0B3E-A77F-B2AC-A1A8-2FA202CCC8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0" name="Picture 11">
              <a:extLst>
                <a:ext uri="{FF2B5EF4-FFF2-40B4-BE49-F238E27FC236}">
                  <a16:creationId xmlns:a16="http://schemas.microsoft.com/office/drawing/2014/main" id="{A9370D44-BD12-869C-EF4E-BBC0A0FD84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1" name="Picture 12">
              <a:extLst>
                <a:ext uri="{FF2B5EF4-FFF2-40B4-BE49-F238E27FC236}">
                  <a16:creationId xmlns:a16="http://schemas.microsoft.com/office/drawing/2014/main" id="{D29EABD9-57ED-77ED-CA94-698DAA9177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2" name="Picture 13">
              <a:extLst>
                <a:ext uri="{FF2B5EF4-FFF2-40B4-BE49-F238E27FC236}">
                  <a16:creationId xmlns:a16="http://schemas.microsoft.com/office/drawing/2014/main" id="{5AF8DD59-AD14-22D1-E4B3-6FA51B57A8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3" name="Picture 14">
              <a:extLst>
                <a:ext uri="{FF2B5EF4-FFF2-40B4-BE49-F238E27FC236}">
                  <a16:creationId xmlns:a16="http://schemas.microsoft.com/office/drawing/2014/main" id="{0DB2AB3F-F7B1-3F61-4664-147A0D1A05A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4" name="Picture 15">
              <a:extLst>
                <a:ext uri="{FF2B5EF4-FFF2-40B4-BE49-F238E27FC236}">
                  <a16:creationId xmlns:a16="http://schemas.microsoft.com/office/drawing/2014/main" id="{DCB41D44-1FBE-A689-81C1-C6457E8EB6E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5" name="Picture 16">
              <a:extLst>
                <a:ext uri="{FF2B5EF4-FFF2-40B4-BE49-F238E27FC236}">
                  <a16:creationId xmlns:a16="http://schemas.microsoft.com/office/drawing/2014/main" id="{5816B382-E519-7D83-A166-3F86DD6BACB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6" name="Picture 17">
              <a:extLst>
                <a:ext uri="{FF2B5EF4-FFF2-40B4-BE49-F238E27FC236}">
                  <a16:creationId xmlns:a16="http://schemas.microsoft.com/office/drawing/2014/main" id="{E228C305-3C1F-5BE8-CD44-9B1FFAEFA6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7" name="Picture 18">
              <a:extLst>
                <a:ext uri="{FF2B5EF4-FFF2-40B4-BE49-F238E27FC236}">
                  <a16:creationId xmlns:a16="http://schemas.microsoft.com/office/drawing/2014/main" id="{8CB3C253-7E8B-A1F7-2130-4D1EE1E520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8" name="Picture 19">
              <a:extLst>
                <a:ext uri="{FF2B5EF4-FFF2-40B4-BE49-F238E27FC236}">
                  <a16:creationId xmlns:a16="http://schemas.microsoft.com/office/drawing/2014/main" id="{EB0011E4-0E17-BBAD-0FA5-BDE5173D48F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9" name="Picture 20">
              <a:extLst>
                <a:ext uri="{FF2B5EF4-FFF2-40B4-BE49-F238E27FC236}">
                  <a16:creationId xmlns:a16="http://schemas.microsoft.com/office/drawing/2014/main" id="{797C3F97-FD3F-EE1A-4E40-7423BF4A8D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0" name="Picture 21">
              <a:extLst>
                <a:ext uri="{FF2B5EF4-FFF2-40B4-BE49-F238E27FC236}">
                  <a16:creationId xmlns:a16="http://schemas.microsoft.com/office/drawing/2014/main" id="{77AC5275-4898-08C3-ED8B-467C135198F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22">
            <a:extLst>
              <a:ext uri="{FF2B5EF4-FFF2-40B4-BE49-F238E27FC236}">
                <a16:creationId xmlns:a16="http://schemas.microsoft.com/office/drawing/2014/main" id="{C018C56D-9F15-06A2-D5E6-93ACB07683E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676900" y="3086100"/>
            <a:ext cx="6248400" cy="685800"/>
            <a:chOff x="0" y="-48"/>
            <a:chExt cx="5760" cy="648"/>
          </a:xfrm>
        </p:grpSpPr>
        <p:pic>
          <p:nvPicPr>
            <p:cNvPr id="17451" name="Picture 23">
              <a:extLst>
                <a:ext uri="{FF2B5EF4-FFF2-40B4-BE49-F238E27FC236}">
                  <a16:creationId xmlns:a16="http://schemas.microsoft.com/office/drawing/2014/main" id="{BCCC7EA5-1D50-9C0F-67D9-4CB7F13DFD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2" name="Picture 24">
              <a:extLst>
                <a:ext uri="{FF2B5EF4-FFF2-40B4-BE49-F238E27FC236}">
                  <a16:creationId xmlns:a16="http://schemas.microsoft.com/office/drawing/2014/main" id="{8C60338D-1186-348E-F583-62090E0BB9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3" name="Picture 25">
              <a:extLst>
                <a:ext uri="{FF2B5EF4-FFF2-40B4-BE49-F238E27FC236}">
                  <a16:creationId xmlns:a16="http://schemas.microsoft.com/office/drawing/2014/main" id="{726D200E-71C5-70FB-0E73-32F7F00CE6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-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4" name="Picture 26">
              <a:extLst>
                <a:ext uri="{FF2B5EF4-FFF2-40B4-BE49-F238E27FC236}">
                  <a16:creationId xmlns:a16="http://schemas.microsoft.com/office/drawing/2014/main" id="{3EA0A11D-BFB0-DF6F-ED2C-75461E1729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5" name="Picture 27">
              <a:extLst>
                <a:ext uri="{FF2B5EF4-FFF2-40B4-BE49-F238E27FC236}">
                  <a16:creationId xmlns:a16="http://schemas.microsoft.com/office/drawing/2014/main" id="{473EDE8A-FB3E-95C0-85E1-B1E1EE7821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6" name="Picture 28">
              <a:extLst>
                <a:ext uri="{FF2B5EF4-FFF2-40B4-BE49-F238E27FC236}">
                  <a16:creationId xmlns:a16="http://schemas.microsoft.com/office/drawing/2014/main" id="{5DF72B57-05F9-F94C-C905-67170DD16C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7" name="Picture 29">
              <a:extLst>
                <a:ext uri="{FF2B5EF4-FFF2-40B4-BE49-F238E27FC236}">
                  <a16:creationId xmlns:a16="http://schemas.microsoft.com/office/drawing/2014/main" id="{4C2245B7-0A0A-1A28-2F6F-C281BB88D7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8" name="Picture 30">
              <a:extLst>
                <a:ext uri="{FF2B5EF4-FFF2-40B4-BE49-F238E27FC236}">
                  <a16:creationId xmlns:a16="http://schemas.microsoft.com/office/drawing/2014/main" id="{B99D6956-4264-A6AB-C358-D134B46E65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9" name="Picture 31">
              <a:extLst>
                <a:ext uri="{FF2B5EF4-FFF2-40B4-BE49-F238E27FC236}">
                  <a16:creationId xmlns:a16="http://schemas.microsoft.com/office/drawing/2014/main" id="{5BFE1641-917E-42D8-FE1C-8A758B892BC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0" name="Picture 32">
              <a:extLst>
                <a:ext uri="{FF2B5EF4-FFF2-40B4-BE49-F238E27FC236}">
                  <a16:creationId xmlns:a16="http://schemas.microsoft.com/office/drawing/2014/main" id="{290844D6-3405-9343-D7D0-7AAEF974A2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1" name="Picture 33">
              <a:extLst>
                <a:ext uri="{FF2B5EF4-FFF2-40B4-BE49-F238E27FC236}">
                  <a16:creationId xmlns:a16="http://schemas.microsoft.com/office/drawing/2014/main" id="{561F20C8-E7CA-8225-EAE6-2140E3D566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2" name="Picture 34">
              <a:extLst>
                <a:ext uri="{FF2B5EF4-FFF2-40B4-BE49-F238E27FC236}">
                  <a16:creationId xmlns:a16="http://schemas.microsoft.com/office/drawing/2014/main" id="{1F8754BF-1756-EF22-A70C-EA0E51F5183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3" name="Picture 35">
              <a:extLst>
                <a:ext uri="{FF2B5EF4-FFF2-40B4-BE49-F238E27FC236}">
                  <a16:creationId xmlns:a16="http://schemas.microsoft.com/office/drawing/2014/main" id="{66FA0939-E480-86B6-EEF3-34A9787B5D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4" name="Picture 36">
              <a:extLst>
                <a:ext uri="{FF2B5EF4-FFF2-40B4-BE49-F238E27FC236}">
                  <a16:creationId xmlns:a16="http://schemas.microsoft.com/office/drawing/2014/main" id="{E9A9F4D0-C6CE-0638-D075-C95AE60F00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5" name="Picture 37">
              <a:extLst>
                <a:ext uri="{FF2B5EF4-FFF2-40B4-BE49-F238E27FC236}">
                  <a16:creationId xmlns:a16="http://schemas.microsoft.com/office/drawing/2014/main" id="{AE39F777-6CA5-7104-7C65-43096DB153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3" name="Group 38">
            <a:extLst>
              <a:ext uri="{FF2B5EF4-FFF2-40B4-BE49-F238E27FC236}">
                <a16:creationId xmlns:a16="http://schemas.microsoft.com/office/drawing/2014/main" id="{D25E3D8D-1CD7-154B-B338-6C5840BDEE8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-48"/>
            <a:chExt cx="5760" cy="648"/>
          </a:xfrm>
        </p:grpSpPr>
        <p:pic>
          <p:nvPicPr>
            <p:cNvPr id="17436" name="Picture 39">
              <a:extLst>
                <a:ext uri="{FF2B5EF4-FFF2-40B4-BE49-F238E27FC236}">
                  <a16:creationId xmlns:a16="http://schemas.microsoft.com/office/drawing/2014/main" id="{FFAF960A-7DF3-6879-FAE8-5BC0524714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7" name="Picture 40">
              <a:extLst>
                <a:ext uri="{FF2B5EF4-FFF2-40B4-BE49-F238E27FC236}">
                  <a16:creationId xmlns:a16="http://schemas.microsoft.com/office/drawing/2014/main" id="{7CD9ADE3-3481-2500-5334-EB0D24B9E5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8" name="Picture 41">
              <a:extLst>
                <a:ext uri="{FF2B5EF4-FFF2-40B4-BE49-F238E27FC236}">
                  <a16:creationId xmlns:a16="http://schemas.microsoft.com/office/drawing/2014/main" id="{5EA5AA07-6755-04A0-7D1A-F7C2379AD8F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-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9" name="Picture 42">
              <a:extLst>
                <a:ext uri="{FF2B5EF4-FFF2-40B4-BE49-F238E27FC236}">
                  <a16:creationId xmlns:a16="http://schemas.microsoft.com/office/drawing/2014/main" id="{BF685D99-0B98-A51E-CAB6-1E50EB55C1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0" name="Picture 43">
              <a:extLst>
                <a:ext uri="{FF2B5EF4-FFF2-40B4-BE49-F238E27FC236}">
                  <a16:creationId xmlns:a16="http://schemas.microsoft.com/office/drawing/2014/main" id="{226AF14E-2221-9A90-4837-A2B311FD38E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1" name="Picture 44">
              <a:extLst>
                <a:ext uri="{FF2B5EF4-FFF2-40B4-BE49-F238E27FC236}">
                  <a16:creationId xmlns:a16="http://schemas.microsoft.com/office/drawing/2014/main" id="{07A5BB46-EA41-B10F-084D-6B0EF5109B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2" name="Picture 45">
              <a:extLst>
                <a:ext uri="{FF2B5EF4-FFF2-40B4-BE49-F238E27FC236}">
                  <a16:creationId xmlns:a16="http://schemas.microsoft.com/office/drawing/2014/main" id="{1A262367-F5BB-F961-0BB8-3E5DD0C840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3" name="Picture 46">
              <a:extLst>
                <a:ext uri="{FF2B5EF4-FFF2-40B4-BE49-F238E27FC236}">
                  <a16:creationId xmlns:a16="http://schemas.microsoft.com/office/drawing/2014/main" id="{13C833DE-61D1-BF4D-1437-D7AA439A9F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4" name="Picture 47">
              <a:extLst>
                <a:ext uri="{FF2B5EF4-FFF2-40B4-BE49-F238E27FC236}">
                  <a16:creationId xmlns:a16="http://schemas.microsoft.com/office/drawing/2014/main" id="{E920E637-0D45-4136-F1EF-DFFA623D71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5" name="Picture 48">
              <a:extLst>
                <a:ext uri="{FF2B5EF4-FFF2-40B4-BE49-F238E27FC236}">
                  <a16:creationId xmlns:a16="http://schemas.microsoft.com/office/drawing/2014/main" id="{8793AA36-BE39-C805-D12E-B2EA621036B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6" name="Picture 49">
              <a:extLst>
                <a:ext uri="{FF2B5EF4-FFF2-40B4-BE49-F238E27FC236}">
                  <a16:creationId xmlns:a16="http://schemas.microsoft.com/office/drawing/2014/main" id="{802976C2-3B50-64BC-CA0C-2ED6C622F7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7" name="Picture 50">
              <a:extLst>
                <a:ext uri="{FF2B5EF4-FFF2-40B4-BE49-F238E27FC236}">
                  <a16:creationId xmlns:a16="http://schemas.microsoft.com/office/drawing/2014/main" id="{F6C4E3FE-949E-1504-4988-EE739BF8E4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8" name="Picture 51">
              <a:extLst>
                <a:ext uri="{FF2B5EF4-FFF2-40B4-BE49-F238E27FC236}">
                  <a16:creationId xmlns:a16="http://schemas.microsoft.com/office/drawing/2014/main" id="{0D1CC8FC-A29A-3502-67B4-C0C6D19B73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9" name="Picture 52">
              <a:extLst>
                <a:ext uri="{FF2B5EF4-FFF2-40B4-BE49-F238E27FC236}">
                  <a16:creationId xmlns:a16="http://schemas.microsoft.com/office/drawing/2014/main" id="{12BA0659-F512-E6E5-013B-36E16D69A6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0" name="Picture 53">
              <a:extLst>
                <a:ext uri="{FF2B5EF4-FFF2-40B4-BE49-F238E27FC236}">
                  <a16:creationId xmlns:a16="http://schemas.microsoft.com/office/drawing/2014/main" id="{0086F60F-4863-A890-DCA9-CAA10FC4E68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Group 54">
            <a:extLst>
              <a:ext uri="{FF2B5EF4-FFF2-40B4-BE49-F238E27FC236}">
                <a16:creationId xmlns:a16="http://schemas.microsoft.com/office/drawing/2014/main" id="{D8EFF670-8733-D3CF-A09A-AE3CB800078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781300" y="3009900"/>
            <a:ext cx="6248400" cy="685800"/>
            <a:chOff x="0" y="-48"/>
            <a:chExt cx="5760" cy="648"/>
          </a:xfrm>
        </p:grpSpPr>
        <p:pic>
          <p:nvPicPr>
            <p:cNvPr id="17421" name="Picture 55">
              <a:extLst>
                <a:ext uri="{FF2B5EF4-FFF2-40B4-BE49-F238E27FC236}">
                  <a16:creationId xmlns:a16="http://schemas.microsoft.com/office/drawing/2014/main" id="{D9427E90-A731-5389-0089-CB04B6FEE74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56">
              <a:extLst>
                <a:ext uri="{FF2B5EF4-FFF2-40B4-BE49-F238E27FC236}">
                  <a16:creationId xmlns:a16="http://schemas.microsoft.com/office/drawing/2014/main" id="{90E0EE4B-17FE-39A1-A5D4-F74EF755C72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57">
              <a:extLst>
                <a:ext uri="{FF2B5EF4-FFF2-40B4-BE49-F238E27FC236}">
                  <a16:creationId xmlns:a16="http://schemas.microsoft.com/office/drawing/2014/main" id="{E6A8A6EB-C2A5-A674-9C72-5A7AF35F076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-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58">
              <a:extLst>
                <a:ext uri="{FF2B5EF4-FFF2-40B4-BE49-F238E27FC236}">
                  <a16:creationId xmlns:a16="http://schemas.microsoft.com/office/drawing/2014/main" id="{1EF1ECD3-4B67-9A7B-35FB-FD257E0784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59">
              <a:extLst>
                <a:ext uri="{FF2B5EF4-FFF2-40B4-BE49-F238E27FC236}">
                  <a16:creationId xmlns:a16="http://schemas.microsoft.com/office/drawing/2014/main" id="{E0EF7456-BCDF-1647-3954-CB9EFB2B11B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60">
              <a:extLst>
                <a:ext uri="{FF2B5EF4-FFF2-40B4-BE49-F238E27FC236}">
                  <a16:creationId xmlns:a16="http://schemas.microsoft.com/office/drawing/2014/main" id="{CE419C38-7ED0-C38C-ACB1-A2B8087F798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61">
              <a:extLst>
                <a:ext uri="{FF2B5EF4-FFF2-40B4-BE49-F238E27FC236}">
                  <a16:creationId xmlns:a16="http://schemas.microsoft.com/office/drawing/2014/main" id="{2544234B-11A8-4E0A-FB13-ECC363B42E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62">
              <a:extLst>
                <a:ext uri="{FF2B5EF4-FFF2-40B4-BE49-F238E27FC236}">
                  <a16:creationId xmlns:a16="http://schemas.microsoft.com/office/drawing/2014/main" id="{8F5DFB5A-C08C-A8B7-B997-6F8F60AEDD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63">
              <a:extLst>
                <a:ext uri="{FF2B5EF4-FFF2-40B4-BE49-F238E27FC236}">
                  <a16:creationId xmlns:a16="http://schemas.microsoft.com/office/drawing/2014/main" id="{637DFCBD-5857-58CB-E48B-C351186E52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64">
              <a:extLst>
                <a:ext uri="{FF2B5EF4-FFF2-40B4-BE49-F238E27FC236}">
                  <a16:creationId xmlns:a16="http://schemas.microsoft.com/office/drawing/2014/main" id="{4CDB0903-4C6B-B88D-397E-0E180ECD36D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65">
              <a:extLst>
                <a:ext uri="{FF2B5EF4-FFF2-40B4-BE49-F238E27FC236}">
                  <a16:creationId xmlns:a16="http://schemas.microsoft.com/office/drawing/2014/main" id="{2B0F040A-5C5A-34A4-0E8E-1DB4A50B7C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66">
              <a:extLst>
                <a:ext uri="{FF2B5EF4-FFF2-40B4-BE49-F238E27FC236}">
                  <a16:creationId xmlns:a16="http://schemas.microsoft.com/office/drawing/2014/main" id="{B69BC7E9-F6C3-6C61-FE72-4D392034E9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67">
              <a:extLst>
                <a:ext uri="{FF2B5EF4-FFF2-40B4-BE49-F238E27FC236}">
                  <a16:creationId xmlns:a16="http://schemas.microsoft.com/office/drawing/2014/main" id="{7034A102-5F5E-6362-1F52-EE4478EA7F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Picture 68">
              <a:extLst>
                <a:ext uri="{FF2B5EF4-FFF2-40B4-BE49-F238E27FC236}">
                  <a16:creationId xmlns:a16="http://schemas.microsoft.com/office/drawing/2014/main" id="{EF6C7A20-1355-4214-5944-C8394DE313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5" name="Picture 69">
              <a:extLst>
                <a:ext uri="{FF2B5EF4-FFF2-40B4-BE49-F238E27FC236}">
                  <a16:creationId xmlns:a16="http://schemas.microsoft.com/office/drawing/2014/main" id="{EA1FC7FB-2946-E82A-BD57-C7B725E4E8C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38" name="Text Box 70">
            <a:extLst>
              <a:ext uri="{FF2B5EF4-FFF2-40B4-BE49-F238E27FC236}">
                <a16:creationId xmlns:a16="http://schemas.microsoft.com/office/drawing/2014/main" id="{898F1E49-C5A2-E203-6A09-BFD89A7D1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76800"/>
            <a:ext cx="67056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.VnAvant" panose="020B7200000000000000" pitchFamily="34" charset="0"/>
              </a:rPr>
              <a:t>Nhµ em treo ¶nh B¸c Hå 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3600" b="1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pic>
        <p:nvPicPr>
          <p:cNvPr id="7239" name="Picture 71">
            <a:extLst>
              <a:ext uri="{FF2B5EF4-FFF2-40B4-BE49-F238E27FC236}">
                <a16:creationId xmlns:a16="http://schemas.microsoft.com/office/drawing/2014/main" id="{BBF2689F-99AF-4BBD-4D03-72B0428C41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733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81">
            <a:extLst>
              <a:ext uri="{FF2B5EF4-FFF2-40B4-BE49-F238E27FC236}">
                <a16:creationId xmlns:a16="http://schemas.microsoft.com/office/drawing/2014/main" id="{10657870-C0CF-B76E-EBEE-2EF4EA78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250" name="Text Box 82">
            <a:extLst>
              <a:ext uri="{FF2B5EF4-FFF2-40B4-BE49-F238E27FC236}">
                <a16:creationId xmlns:a16="http://schemas.microsoft.com/office/drawing/2014/main" id="{C9AA2C32-0BF3-7CE7-7FD7-E400E0376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102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.VnAvant" panose="020B7200000000000000" pitchFamily="34" charset="0"/>
              </a:rPr>
              <a:t>Bªn trªn lµ mét l¸ cê ®á t­¬i</a:t>
            </a:r>
          </a:p>
        </p:txBody>
      </p:sp>
      <p:sp>
        <p:nvSpPr>
          <p:cNvPr id="7251" name="Text Box 83">
            <a:extLst>
              <a:ext uri="{FF2B5EF4-FFF2-40B4-BE49-F238E27FC236}">
                <a16:creationId xmlns:a16="http://schemas.microsoft.com/office/drawing/2014/main" id="{83AC5412-219E-C62C-A1FD-0F7FDCF37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198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.VnAvant" panose="020B7200000000000000" pitchFamily="34" charset="0"/>
              </a:rPr>
              <a:t>Ngµy ngµy B¸c mØm miÖng c­êi</a:t>
            </a:r>
          </a:p>
        </p:txBody>
      </p:sp>
      <p:sp>
        <p:nvSpPr>
          <p:cNvPr id="17420" name="Text Box 84">
            <a:extLst>
              <a:ext uri="{FF2B5EF4-FFF2-40B4-BE49-F238E27FC236}">
                <a16:creationId xmlns:a16="http://schemas.microsoft.com/office/drawing/2014/main" id="{A2B839DD-0CF0-C9B2-2BA7-E7692495C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9900CC"/>
                </a:solidFill>
                <a:latin typeface=".VnTimeH" panose="020B7200000000000000" pitchFamily="34" charset="0"/>
              </a:rPr>
              <a:t>¶nh b¸c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8" grpId="0"/>
      <p:bldP spid="7250" grpId="0"/>
      <p:bldP spid="72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48E7C24A-4F46-6294-B152-2463FF59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9E6AE3A3-7973-B588-8BE5-97F3F38D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.VnAvant" panose="020B7200000000000000" pitchFamily="34" charset="0"/>
              </a:rPr>
              <a:t>B¸c nh×n c¸c ch¸u vui ch¬i trong nhµ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48966236-2923-76FB-1A59-91715598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1E842B4B-3D28-D413-B32E-C18EA086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74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.VnAvant" panose="020B7200000000000000" pitchFamily="34" charset="0"/>
              </a:rPr>
              <a:t>Ngoµi s©n cã mÊy con gµ</a:t>
            </a:r>
            <a:r>
              <a:rPr lang="en-US" altLang="en-US" sz="3600" b="1">
                <a:latin typeface=".VnAvant" panose="020B7200000000000000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85B5F2B1-5F9F-4950-C115-CD6CD432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05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65F61391-C7ED-55E5-361F-96C0D99E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0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Ngoµi v­ên cã mÊy qu¶ na chÝn råi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25193AD2-42EB-6938-A13C-1C350FE0C7F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283C50EA-EF50-6873-F939-F899E81DC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68825"/>
            <a:ext cx="8610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CC00"/>
                </a:solidFill>
                <a:latin typeface=".VnAvant" panose="020B7200000000000000" pitchFamily="34" charset="0"/>
              </a:rPr>
              <a:t>Em nghe nh­ B¸c dÆn lêi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CC00"/>
                </a:solidFill>
                <a:latin typeface=".VnAvant" panose="020B7200000000000000" pitchFamily="34" charset="0"/>
              </a:rPr>
              <a:t>“Ch¸u ¬i ®õng cã ch¬i bêi ®©u xa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CC00"/>
                </a:solidFill>
                <a:latin typeface=".VnAvant" panose="020B7200000000000000" pitchFamily="34" charset="0"/>
              </a:rPr>
              <a:t>Trång rau quÐt bÕp ®uæi gµ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4D75D48F-26B3-2602-665D-50D821EE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>
            <a:extLst>
              <a:ext uri="{FF2B5EF4-FFF2-40B4-BE49-F238E27FC236}">
                <a16:creationId xmlns:a16="http://schemas.microsoft.com/office/drawing/2014/main" id="{F40EEE96-287D-F871-7862-A677C94E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4BAAD105-B0AA-7414-9AF0-D1F9CBC2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906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.VnAvant" panose="020B7200000000000000" pitchFamily="34" charset="0"/>
              </a:rPr>
              <a:t>ThÊy tµu bay Mü nhí ra hÇm ngåi”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340</Words>
  <Application>Microsoft Office PowerPoint</Application>
  <PresentationFormat>On-screen Show (4:3)</PresentationFormat>
  <Paragraphs>37</Paragraphs>
  <Slides>17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Aptos</vt:lpstr>
      <vt:lpstr>.VnTimeH</vt:lpstr>
      <vt:lpstr>Times New Roman</vt:lpstr>
      <vt:lpstr>.VnAvant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Son</dc:creator>
  <cp:lastModifiedBy>Thị Thu Hương Đào</cp:lastModifiedBy>
  <cp:revision>22</cp:revision>
  <dcterms:created xsi:type="dcterms:W3CDTF">2011-04-28T15:15:15Z</dcterms:created>
  <dcterms:modified xsi:type="dcterms:W3CDTF">2024-11-11T16:16:07Z</dcterms:modified>
</cp:coreProperties>
</file>