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71" r:id="rId1"/>
  </p:sldMasterIdLst>
  <p:notesMasterIdLst>
    <p:notesMasterId r:id="rId10"/>
  </p:notesMasterIdLst>
  <p:sldIdLst>
    <p:sldId id="275" r:id="rId2"/>
    <p:sldId id="274" r:id="rId3"/>
    <p:sldId id="348" r:id="rId4"/>
    <p:sldId id="373" r:id="rId5"/>
    <p:sldId id="367" r:id="rId6"/>
    <p:sldId id="376" r:id="rId7"/>
    <p:sldId id="356" r:id="rId8"/>
    <p:sldId id="377" r:id="rId9"/>
  </p:sldIdLst>
  <p:sldSz cx="12192000" cy="6858000"/>
  <p:notesSz cx="6858000" cy="9144000"/>
  <p:custDataLst>
    <p:tags r:id="rId11"/>
  </p:custDataLst>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p:restoredTop sz="94741" autoAdjust="0"/>
  </p:normalViewPr>
  <p:slideViewPr>
    <p:cSldViewPr snapToGrid="0" snapToObjects="1">
      <p:cViewPr varScale="1">
        <p:scale>
          <a:sx n="40" d="100"/>
          <a:sy n="40" d="100"/>
        </p:scale>
        <p:origin x="48"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Shape 3">
            <a:extLst>
              <a:ext uri="{FF2B5EF4-FFF2-40B4-BE49-F238E27FC236}">
                <a16:creationId xmlns:a16="http://schemas.microsoft.com/office/drawing/2014/main" id="{D198C71D-5942-CA5D-916F-09FFD65E6D31}"/>
              </a:ext>
            </a:extLst>
          </p:cNvPr>
          <p:cNvSpPr>
            <a:spLocks noGrp="1" noRot="1" noChangeAspect="1"/>
          </p:cNvSpPr>
          <p:nvPr>
            <p:ph type="sldImg" idx="2"/>
          </p:nvPr>
        </p:nvSpPr>
        <p:spPr bwMode="auto">
          <a:xfrm>
            <a:off x="1143000" y="685800"/>
            <a:ext cx="4572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83078C01-0309-4A2C-BB94-5F8C080BF6C8}"/>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36978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0CE580-2C52-3ECA-C042-D592F237BA82}"/>
              </a:ext>
            </a:extLst>
          </p:cNvPr>
          <p:cNvSpPr>
            <a:spLocks noGrp="1"/>
          </p:cNvSpPr>
          <p:nvPr>
            <p:ph type="dt" sz="half" idx="10"/>
          </p:nvPr>
        </p:nvSpPr>
        <p:spPr/>
        <p:txBody>
          <a:bodyPr/>
          <a:lstStyle>
            <a:lvl1pPr>
              <a:defRPr/>
            </a:lvl1pPr>
          </a:lstStyle>
          <a:p>
            <a:pPr>
              <a:defRPr/>
            </a:pPr>
            <a:fld id="{E952036A-B193-459F-88F3-92A4FC1764B8}" type="datetimeFigureOut">
              <a:rPr lang="en-US"/>
              <a:pPr>
                <a:defRPr/>
              </a:pPr>
              <a:t>4/16/2024</a:t>
            </a:fld>
            <a:endParaRPr lang="en-US"/>
          </a:p>
        </p:txBody>
      </p:sp>
      <p:sp>
        <p:nvSpPr>
          <p:cNvPr id="5" name="Footer Placeholder 4">
            <a:extLst>
              <a:ext uri="{FF2B5EF4-FFF2-40B4-BE49-F238E27FC236}">
                <a16:creationId xmlns:a16="http://schemas.microsoft.com/office/drawing/2014/main" id="{8B419FC3-1720-D008-4060-931906B7CF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27436D7-6E54-80D9-596C-26CDDF7C9E9F}"/>
              </a:ext>
            </a:extLst>
          </p:cNvPr>
          <p:cNvSpPr>
            <a:spLocks noGrp="1"/>
          </p:cNvSpPr>
          <p:nvPr>
            <p:ph type="sldNum" sz="quarter" idx="12"/>
          </p:nvPr>
        </p:nvSpPr>
        <p:spPr/>
        <p:txBody>
          <a:bodyPr/>
          <a:lstStyle>
            <a:lvl1pPr>
              <a:defRPr/>
            </a:lvl1pPr>
          </a:lstStyle>
          <a:p>
            <a:fld id="{BEAE08D5-A6E3-4143-9A20-C54246297598}" type="slidenum">
              <a:rPr lang="en-US" altLang="en-US"/>
              <a:pPr/>
              <a:t>‹#›</a:t>
            </a:fld>
            <a:endParaRPr lang="en-US" altLang="en-US"/>
          </a:p>
        </p:txBody>
      </p:sp>
    </p:spTree>
    <p:extLst>
      <p:ext uri="{BB962C8B-B14F-4D97-AF65-F5344CB8AC3E}">
        <p14:creationId xmlns:p14="http://schemas.microsoft.com/office/powerpoint/2010/main" val="32442935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D6E10E-14D7-EC58-CA79-2CF1B709D782}"/>
              </a:ext>
            </a:extLst>
          </p:cNvPr>
          <p:cNvSpPr>
            <a:spLocks noGrp="1"/>
          </p:cNvSpPr>
          <p:nvPr>
            <p:ph type="dt" sz="half" idx="10"/>
          </p:nvPr>
        </p:nvSpPr>
        <p:spPr/>
        <p:txBody>
          <a:bodyPr/>
          <a:lstStyle>
            <a:lvl1pPr>
              <a:defRPr/>
            </a:lvl1pPr>
          </a:lstStyle>
          <a:p>
            <a:pPr>
              <a:defRPr/>
            </a:pPr>
            <a:fld id="{D1A86B94-D4A2-416E-992F-6568232A1E3E}" type="datetimeFigureOut">
              <a:rPr lang="en-US"/>
              <a:pPr>
                <a:defRPr/>
              </a:pPr>
              <a:t>4/16/2024</a:t>
            </a:fld>
            <a:endParaRPr lang="en-US"/>
          </a:p>
        </p:txBody>
      </p:sp>
      <p:sp>
        <p:nvSpPr>
          <p:cNvPr id="5" name="Footer Placeholder 4">
            <a:extLst>
              <a:ext uri="{FF2B5EF4-FFF2-40B4-BE49-F238E27FC236}">
                <a16:creationId xmlns:a16="http://schemas.microsoft.com/office/drawing/2014/main" id="{FB4C6038-50CC-937F-D053-FB122057439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DCF546-60E5-16E8-3ABD-1F99F434BC8D}"/>
              </a:ext>
            </a:extLst>
          </p:cNvPr>
          <p:cNvSpPr>
            <a:spLocks noGrp="1"/>
          </p:cNvSpPr>
          <p:nvPr>
            <p:ph type="sldNum" sz="quarter" idx="12"/>
          </p:nvPr>
        </p:nvSpPr>
        <p:spPr/>
        <p:txBody>
          <a:bodyPr/>
          <a:lstStyle>
            <a:lvl1pPr>
              <a:defRPr/>
            </a:lvl1pPr>
          </a:lstStyle>
          <a:p>
            <a:fld id="{7B5E6C79-18FA-4599-B31F-FF4AB4068B44}" type="slidenum">
              <a:rPr lang="en-US" altLang="en-US"/>
              <a:pPr/>
              <a:t>‹#›</a:t>
            </a:fld>
            <a:endParaRPr lang="en-US" altLang="en-US"/>
          </a:p>
        </p:txBody>
      </p:sp>
    </p:spTree>
    <p:extLst>
      <p:ext uri="{BB962C8B-B14F-4D97-AF65-F5344CB8AC3E}">
        <p14:creationId xmlns:p14="http://schemas.microsoft.com/office/powerpoint/2010/main" val="36253194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BA339-5FBB-A2D1-D825-0F126FEADBFE}"/>
              </a:ext>
            </a:extLst>
          </p:cNvPr>
          <p:cNvSpPr>
            <a:spLocks noGrp="1"/>
          </p:cNvSpPr>
          <p:nvPr>
            <p:ph type="dt" sz="half" idx="10"/>
          </p:nvPr>
        </p:nvSpPr>
        <p:spPr/>
        <p:txBody>
          <a:bodyPr/>
          <a:lstStyle>
            <a:lvl1pPr>
              <a:defRPr/>
            </a:lvl1pPr>
          </a:lstStyle>
          <a:p>
            <a:pPr>
              <a:defRPr/>
            </a:pPr>
            <a:fld id="{6695E73F-098D-41EA-9F80-D0A250CC491D}" type="datetimeFigureOut">
              <a:rPr lang="en-US"/>
              <a:pPr>
                <a:defRPr/>
              </a:pPr>
              <a:t>4/16/2024</a:t>
            </a:fld>
            <a:endParaRPr lang="en-US"/>
          </a:p>
        </p:txBody>
      </p:sp>
      <p:sp>
        <p:nvSpPr>
          <p:cNvPr id="5" name="Footer Placeholder 4">
            <a:extLst>
              <a:ext uri="{FF2B5EF4-FFF2-40B4-BE49-F238E27FC236}">
                <a16:creationId xmlns:a16="http://schemas.microsoft.com/office/drawing/2014/main" id="{F94CCBA2-2D8C-4DF5-D049-633949F8FC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0D3821-92AA-27DA-0789-397619C0A56F}"/>
              </a:ext>
            </a:extLst>
          </p:cNvPr>
          <p:cNvSpPr>
            <a:spLocks noGrp="1"/>
          </p:cNvSpPr>
          <p:nvPr>
            <p:ph type="sldNum" sz="quarter" idx="12"/>
          </p:nvPr>
        </p:nvSpPr>
        <p:spPr/>
        <p:txBody>
          <a:bodyPr/>
          <a:lstStyle>
            <a:lvl1pPr>
              <a:defRPr/>
            </a:lvl1pPr>
          </a:lstStyle>
          <a:p>
            <a:fld id="{80F6782B-A67B-437F-A5E3-63024791DDE3}" type="slidenum">
              <a:rPr lang="en-US" altLang="en-US"/>
              <a:pPr/>
              <a:t>‹#›</a:t>
            </a:fld>
            <a:endParaRPr lang="en-US" altLang="en-US"/>
          </a:p>
        </p:txBody>
      </p:sp>
    </p:spTree>
    <p:extLst>
      <p:ext uri="{BB962C8B-B14F-4D97-AF65-F5344CB8AC3E}">
        <p14:creationId xmlns:p14="http://schemas.microsoft.com/office/powerpoint/2010/main" val="256647161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9EA20-4E9B-33B7-D203-187D2F2852E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5E1E2D2-DDD2-DBD9-EBC3-D3F4DA79A3C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43F47314-964D-1DF4-A6F0-43231FC45304}"/>
              </a:ext>
            </a:extLst>
          </p:cNvPr>
          <p:cNvSpPr>
            <a:spLocks noGrp="1"/>
          </p:cNvSpPr>
          <p:nvPr>
            <p:ph type="sldNum" sz="quarter" idx="12"/>
          </p:nvPr>
        </p:nvSpPr>
        <p:spPr/>
        <p:txBody>
          <a:bodyPr/>
          <a:lstStyle>
            <a:lvl1pPr>
              <a:defRPr/>
            </a:lvl1pPr>
          </a:lstStyle>
          <a:p>
            <a:fld id="{1B720F38-9D6C-4A22-B415-71E98C5E7612}" type="slidenum">
              <a:rPr lang="en-US" altLang="en-US"/>
              <a:pPr/>
              <a:t>‹#›</a:t>
            </a:fld>
            <a:endParaRPr lang="en-US" altLang="en-US"/>
          </a:p>
        </p:txBody>
      </p:sp>
    </p:spTree>
    <p:extLst>
      <p:ext uri="{BB962C8B-B14F-4D97-AF65-F5344CB8AC3E}">
        <p14:creationId xmlns:p14="http://schemas.microsoft.com/office/powerpoint/2010/main" val="2528220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6FD798-64B2-AA0A-697C-7B3879904889}"/>
              </a:ext>
            </a:extLst>
          </p:cNvPr>
          <p:cNvSpPr>
            <a:spLocks noGrp="1"/>
          </p:cNvSpPr>
          <p:nvPr>
            <p:ph type="dt" sz="half" idx="10"/>
          </p:nvPr>
        </p:nvSpPr>
        <p:spPr/>
        <p:txBody>
          <a:bodyPr/>
          <a:lstStyle>
            <a:lvl1pPr>
              <a:defRPr/>
            </a:lvl1pPr>
          </a:lstStyle>
          <a:p>
            <a:pPr>
              <a:defRPr/>
            </a:pPr>
            <a:fld id="{25F3E918-7D65-4207-9AA3-4BCE1778B18D}" type="datetimeFigureOut">
              <a:rPr lang="en-US"/>
              <a:pPr>
                <a:defRPr/>
              </a:pPr>
              <a:t>4/16/2024</a:t>
            </a:fld>
            <a:endParaRPr lang="en-US"/>
          </a:p>
        </p:txBody>
      </p:sp>
      <p:sp>
        <p:nvSpPr>
          <p:cNvPr id="5" name="Footer Placeholder 4">
            <a:extLst>
              <a:ext uri="{FF2B5EF4-FFF2-40B4-BE49-F238E27FC236}">
                <a16:creationId xmlns:a16="http://schemas.microsoft.com/office/drawing/2014/main" id="{1A54FBE1-CEB0-3540-9DAD-D7F115E0B4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4A883B-BDCF-0B98-0109-869C15BD79AB}"/>
              </a:ext>
            </a:extLst>
          </p:cNvPr>
          <p:cNvSpPr>
            <a:spLocks noGrp="1"/>
          </p:cNvSpPr>
          <p:nvPr>
            <p:ph type="sldNum" sz="quarter" idx="12"/>
          </p:nvPr>
        </p:nvSpPr>
        <p:spPr/>
        <p:txBody>
          <a:bodyPr/>
          <a:lstStyle>
            <a:lvl1pPr>
              <a:defRPr/>
            </a:lvl1pPr>
          </a:lstStyle>
          <a:p>
            <a:fld id="{E34DE987-4BE0-4DF0-9495-22EAC367BA36}" type="slidenum">
              <a:rPr lang="en-US" altLang="en-US"/>
              <a:pPr/>
              <a:t>‹#›</a:t>
            </a:fld>
            <a:endParaRPr lang="en-US" altLang="en-US"/>
          </a:p>
        </p:txBody>
      </p:sp>
    </p:spTree>
    <p:extLst>
      <p:ext uri="{BB962C8B-B14F-4D97-AF65-F5344CB8AC3E}">
        <p14:creationId xmlns:p14="http://schemas.microsoft.com/office/powerpoint/2010/main" val="56798597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46D1E7-AD89-31C8-4176-0ADD55D1AAE2}"/>
              </a:ext>
            </a:extLst>
          </p:cNvPr>
          <p:cNvSpPr>
            <a:spLocks noGrp="1"/>
          </p:cNvSpPr>
          <p:nvPr>
            <p:ph type="dt" sz="half" idx="10"/>
          </p:nvPr>
        </p:nvSpPr>
        <p:spPr/>
        <p:txBody>
          <a:bodyPr/>
          <a:lstStyle>
            <a:lvl1pPr>
              <a:defRPr/>
            </a:lvl1pPr>
          </a:lstStyle>
          <a:p>
            <a:pPr>
              <a:defRPr/>
            </a:pPr>
            <a:fld id="{2B2DC246-DE9D-4CB0-ABCF-CBA5A35D8A62}" type="datetimeFigureOut">
              <a:rPr lang="en-US"/>
              <a:pPr>
                <a:defRPr/>
              </a:pPr>
              <a:t>4/16/2024</a:t>
            </a:fld>
            <a:endParaRPr lang="en-US"/>
          </a:p>
        </p:txBody>
      </p:sp>
      <p:sp>
        <p:nvSpPr>
          <p:cNvPr id="6" name="Footer Placeholder 4">
            <a:extLst>
              <a:ext uri="{FF2B5EF4-FFF2-40B4-BE49-F238E27FC236}">
                <a16:creationId xmlns:a16="http://schemas.microsoft.com/office/drawing/2014/main" id="{580E2B68-84D1-BB04-40AC-AE3F6627AA3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68184E-E617-45F5-1EC1-80B2F31CA5CE}"/>
              </a:ext>
            </a:extLst>
          </p:cNvPr>
          <p:cNvSpPr>
            <a:spLocks noGrp="1"/>
          </p:cNvSpPr>
          <p:nvPr>
            <p:ph type="sldNum" sz="quarter" idx="12"/>
          </p:nvPr>
        </p:nvSpPr>
        <p:spPr/>
        <p:txBody>
          <a:bodyPr/>
          <a:lstStyle>
            <a:lvl1pPr>
              <a:defRPr/>
            </a:lvl1pPr>
          </a:lstStyle>
          <a:p>
            <a:fld id="{5FC76949-4C66-4471-9F98-364BC3704B8D}" type="slidenum">
              <a:rPr lang="en-US" altLang="en-US"/>
              <a:pPr/>
              <a:t>‹#›</a:t>
            </a:fld>
            <a:endParaRPr lang="en-US" altLang="en-US"/>
          </a:p>
        </p:txBody>
      </p:sp>
    </p:spTree>
    <p:extLst>
      <p:ext uri="{BB962C8B-B14F-4D97-AF65-F5344CB8AC3E}">
        <p14:creationId xmlns:p14="http://schemas.microsoft.com/office/powerpoint/2010/main" val="64162403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1E715-2FD3-3028-42D8-9034054D34B4}"/>
              </a:ext>
            </a:extLst>
          </p:cNvPr>
          <p:cNvSpPr>
            <a:spLocks noGrp="1"/>
          </p:cNvSpPr>
          <p:nvPr>
            <p:ph type="dt" sz="half" idx="10"/>
          </p:nvPr>
        </p:nvSpPr>
        <p:spPr/>
        <p:txBody>
          <a:bodyPr/>
          <a:lstStyle>
            <a:lvl1pPr>
              <a:defRPr/>
            </a:lvl1pPr>
          </a:lstStyle>
          <a:p>
            <a:pPr>
              <a:defRPr/>
            </a:pPr>
            <a:fld id="{7F7AA2D2-7ABC-471E-A3F5-17E3D0DC3A68}" type="datetimeFigureOut">
              <a:rPr lang="en-US"/>
              <a:pPr>
                <a:defRPr/>
              </a:pPr>
              <a:t>4/16/2024</a:t>
            </a:fld>
            <a:endParaRPr lang="en-US"/>
          </a:p>
        </p:txBody>
      </p:sp>
      <p:sp>
        <p:nvSpPr>
          <p:cNvPr id="8" name="Footer Placeholder 4">
            <a:extLst>
              <a:ext uri="{FF2B5EF4-FFF2-40B4-BE49-F238E27FC236}">
                <a16:creationId xmlns:a16="http://schemas.microsoft.com/office/drawing/2014/main" id="{B447FA67-AE6A-D1CE-53F0-1A22FC5BCCF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4DFB97F-4E3B-CA77-A2E2-74E0F67500BB}"/>
              </a:ext>
            </a:extLst>
          </p:cNvPr>
          <p:cNvSpPr>
            <a:spLocks noGrp="1"/>
          </p:cNvSpPr>
          <p:nvPr>
            <p:ph type="sldNum" sz="quarter" idx="12"/>
          </p:nvPr>
        </p:nvSpPr>
        <p:spPr/>
        <p:txBody>
          <a:bodyPr/>
          <a:lstStyle>
            <a:lvl1pPr>
              <a:defRPr/>
            </a:lvl1pPr>
          </a:lstStyle>
          <a:p>
            <a:fld id="{E8218D8A-7BC4-4A01-83A5-D476B3B4452E}" type="slidenum">
              <a:rPr lang="en-US" altLang="en-US"/>
              <a:pPr/>
              <a:t>‹#›</a:t>
            </a:fld>
            <a:endParaRPr lang="en-US" altLang="en-US"/>
          </a:p>
        </p:txBody>
      </p:sp>
    </p:spTree>
    <p:extLst>
      <p:ext uri="{BB962C8B-B14F-4D97-AF65-F5344CB8AC3E}">
        <p14:creationId xmlns:p14="http://schemas.microsoft.com/office/powerpoint/2010/main" val="83212621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CE29B93-1D60-988F-BE31-35962665E450}"/>
              </a:ext>
            </a:extLst>
          </p:cNvPr>
          <p:cNvSpPr>
            <a:spLocks noGrp="1"/>
          </p:cNvSpPr>
          <p:nvPr>
            <p:ph type="dt" sz="half" idx="10"/>
          </p:nvPr>
        </p:nvSpPr>
        <p:spPr/>
        <p:txBody>
          <a:bodyPr/>
          <a:lstStyle>
            <a:lvl1pPr>
              <a:defRPr/>
            </a:lvl1pPr>
          </a:lstStyle>
          <a:p>
            <a:pPr>
              <a:defRPr/>
            </a:pPr>
            <a:fld id="{B13D5EBC-5D92-45C6-966E-E4F72834819A}" type="datetimeFigureOut">
              <a:rPr lang="en-US"/>
              <a:pPr>
                <a:defRPr/>
              </a:pPr>
              <a:t>4/16/2024</a:t>
            </a:fld>
            <a:endParaRPr lang="en-US"/>
          </a:p>
        </p:txBody>
      </p:sp>
      <p:sp>
        <p:nvSpPr>
          <p:cNvPr id="4" name="Footer Placeholder 4">
            <a:extLst>
              <a:ext uri="{FF2B5EF4-FFF2-40B4-BE49-F238E27FC236}">
                <a16:creationId xmlns:a16="http://schemas.microsoft.com/office/drawing/2014/main" id="{58E90E91-A76B-D4A3-9E50-3AB4C8BE91F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23C1331-FC34-F2BA-2FD0-EF701767BDDD}"/>
              </a:ext>
            </a:extLst>
          </p:cNvPr>
          <p:cNvSpPr>
            <a:spLocks noGrp="1"/>
          </p:cNvSpPr>
          <p:nvPr>
            <p:ph type="sldNum" sz="quarter" idx="12"/>
          </p:nvPr>
        </p:nvSpPr>
        <p:spPr/>
        <p:txBody>
          <a:bodyPr/>
          <a:lstStyle>
            <a:lvl1pPr>
              <a:defRPr/>
            </a:lvl1pPr>
          </a:lstStyle>
          <a:p>
            <a:fld id="{A91DBD88-F26E-4208-842F-AEE1BE993CA0}" type="slidenum">
              <a:rPr lang="en-US" altLang="en-US"/>
              <a:pPr/>
              <a:t>‹#›</a:t>
            </a:fld>
            <a:endParaRPr lang="en-US" altLang="en-US"/>
          </a:p>
        </p:txBody>
      </p:sp>
    </p:spTree>
    <p:extLst>
      <p:ext uri="{BB962C8B-B14F-4D97-AF65-F5344CB8AC3E}">
        <p14:creationId xmlns:p14="http://schemas.microsoft.com/office/powerpoint/2010/main" val="3472654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EA7B43E-22AF-8096-E03E-625115D85386}"/>
              </a:ext>
            </a:extLst>
          </p:cNvPr>
          <p:cNvSpPr>
            <a:spLocks noGrp="1"/>
          </p:cNvSpPr>
          <p:nvPr>
            <p:ph type="dt" sz="half" idx="10"/>
          </p:nvPr>
        </p:nvSpPr>
        <p:spPr/>
        <p:txBody>
          <a:bodyPr/>
          <a:lstStyle>
            <a:lvl1pPr>
              <a:defRPr/>
            </a:lvl1pPr>
          </a:lstStyle>
          <a:p>
            <a:pPr>
              <a:defRPr/>
            </a:pPr>
            <a:fld id="{5853AFE7-8801-45C9-A35C-3ECCE3B4767C}" type="datetimeFigureOut">
              <a:rPr lang="en-US"/>
              <a:pPr>
                <a:defRPr/>
              </a:pPr>
              <a:t>4/16/2024</a:t>
            </a:fld>
            <a:endParaRPr lang="en-US"/>
          </a:p>
        </p:txBody>
      </p:sp>
      <p:sp>
        <p:nvSpPr>
          <p:cNvPr id="3" name="Footer Placeholder 4">
            <a:extLst>
              <a:ext uri="{FF2B5EF4-FFF2-40B4-BE49-F238E27FC236}">
                <a16:creationId xmlns:a16="http://schemas.microsoft.com/office/drawing/2014/main" id="{4201182B-8AE5-A261-BE8C-1CEB15B96CB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2F059F7-90E9-F3D9-5A50-69B4067DAE4C}"/>
              </a:ext>
            </a:extLst>
          </p:cNvPr>
          <p:cNvSpPr>
            <a:spLocks noGrp="1"/>
          </p:cNvSpPr>
          <p:nvPr>
            <p:ph type="sldNum" sz="quarter" idx="12"/>
          </p:nvPr>
        </p:nvSpPr>
        <p:spPr/>
        <p:txBody>
          <a:bodyPr/>
          <a:lstStyle>
            <a:lvl1pPr>
              <a:defRPr/>
            </a:lvl1pPr>
          </a:lstStyle>
          <a:p>
            <a:fld id="{9A8334F4-5394-4C69-B79F-EE7D5B60C14C}" type="slidenum">
              <a:rPr lang="en-US" altLang="en-US"/>
              <a:pPr/>
              <a:t>‹#›</a:t>
            </a:fld>
            <a:endParaRPr lang="en-US" altLang="en-US"/>
          </a:p>
        </p:txBody>
      </p:sp>
    </p:spTree>
    <p:extLst>
      <p:ext uri="{BB962C8B-B14F-4D97-AF65-F5344CB8AC3E}">
        <p14:creationId xmlns:p14="http://schemas.microsoft.com/office/powerpoint/2010/main" val="143242645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9051D3F-08D6-2314-5E9E-86280B07E039}"/>
              </a:ext>
            </a:extLst>
          </p:cNvPr>
          <p:cNvSpPr>
            <a:spLocks noGrp="1"/>
          </p:cNvSpPr>
          <p:nvPr>
            <p:ph type="dt" sz="half" idx="10"/>
          </p:nvPr>
        </p:nvSpPr>
        <p:spPr/>
        <p:txBody>
          <a:bodyPr/>
          <a:lstStyle>
            <a:lvl1pPr>
              <a:defRPr/>
            </a:lvl1pPr>
          </a:lstStyle>
          <a:p>
            <a:pPr>
              <a:defRPr/>
            </a:pPr>
            <a:fld id="{A2B69326-F244-4CB9-B96E-5A89AA8DA825}" type="datetimeFigureOut">
              <a:rPr lang="en-US"/>
              <a:pPr>
                <a:defRPr/>
              </a:pPr>
              <a:t>4/16/2024</a:t>
            </a:fld>
            <a:endParaRPr lang="en-US"/>
          </a:p>
        </p:txBody>
      </p:sp>
      <p:sp>
        <p:nvSpPr>
          <p:cNvPr id="6" name="Footer Placeholder 4">
            <a:extLst>
              <a:ext uri="{FF2B5EF4-FFF2-40B4-BE49-F238E27FC236}">
                <a16:creationId xmlns:a16="http://schemas.microsoft.com/office/drawing/2014/main" id="{921479DF-B04B-F9A8-F5B2-DCC66F525C5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ACD026-7253-0234-0C83-C72B34FF20E8}"/>
              </a:ext>
            </a:extLst>
          </p:cNvPr>
          <p:cNvSpPr>
            <a:spLocks noGrp="1"/>
          </p:cNvSpPr>
          <p:nvPr>
            <p:ph type="sldNum" sz="quarter" idx="12"/>
          </p:nvPr>
        </p:nvSpPr>
        <p:spPr/>
        <p:txBody>
          <a:bodyPr/>
          <a:lstStyle>
            <a:lvl1pPr>
              <a:defRPr/>
            </a:lvl1pPr>
          </a:lstStyle>
          <a:p>
            <a:fld id="{D754E5DD-A780-4A53-B773-DCC6EF4A206A}" type="slidenum">
              <a:rPr lang="en-US" altLang="en-US"/>
              <a:pPr/>
              <a:t>‹#›</a:t>
            </a:fld>
            <a:endParaRPr lang="en-US" altLang="en-US"/>
          </a:p>
        </p:txBody>
      </p:sp>
    </p:spTree>
    <p:extLst>
      <p:ext uri="{BB962C8B-B14F-4D97-AF65-F5344CB8AC3E}">
        <p14:creationId xmlns:p14="http://schemas.microsoft.com/office/powerpoint/2010/main" val="6908061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DF3EFBA-E157-4BA5-5F2A-473D35521829}"/>
              </a:ext>
            </a:extLst>
          </p:cNvPr>
          <p:cNvSpPr>
            <a:spLocks noGrp="1"/>
          </p:cNvSpPr>
          <p:nvPr>
            <p:ph type="dt" sz="half" idx="10"/>
          </p:nvPr>
        </p:nvSpPr>
        <p:spPr/>
        <p:txBody>
          <a:bodyPr/>
          <a:lstStyle>
            <a:lvl1pPr>
              <a:defRPr/>
            </a:lvl1pPr>
          </a:lstStyle>
          <a:p>
            <a:pPr>
              <a:defRPr/>
            </a:pPr>
            <a:fld id="{D32FAA71-68AA-4A9A-80AB-BC982076DEBC}" type="datetimeFigureOut">
              <a:rPr lang="en-US"/>
              <a:pPr>
                <a:defRPr/>
              </a:pPr>
              <a:t>4/16/2024</a:t>
            </a:fld>
            <a:endParaRPr lang="en-US"/>
          </a:p>
        </p:txBody>
      </p:sp>
      <p:sp>
        <p:nvSpPr>
          <p:cNvPr id="6" name="Footer Placeholder 4">
            <a:extLst>
              <a:ext uri="{FF2B5EF4-FFF2-40B4-BE49-F238E27FC236}">
                <a16:creationId xmlns:a16="http://schemas.microsoft.com/office/drawing/2014/main" id="{887E26D8-1424-204A-81B8-80B645A8DC0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C2B5E1D-5609-C128-6312-43F65CB9384F}"/>
              </a:ext>
            </a:extLst>
          </p:cNvPr>
          <p:cNvSpPr>
            <a:spLocks noGrp="1"/>
          </p:cNvSpPr>
          <p:nvPr>
            <p:ph type="sldNum" sz="quarter" idx="12"/>
          </p:nvPr>
        </p:nvSpPr>
        <p:spPr/>
        <p:txBody>
          <a:bodyPr/>
          <a:lstStyle>
            <a:lvl1pPr>
              <a:defRPr/>
            </a:lvl1pPr>
          </a:lstStyle>
          <a:p>
            <a:fld id="{4C11AF08-F5D6-4A65-A602-60FCCDCB769F}" type="slidenum">
              <a:rPr lang="en-US" altLang="en-US"/>
              <a:pPr/>
              <a:t>‹#›</a:t>
            </a:fld>
            <a:endParaRPr lang="en-US" altLang="en-US"/>
          </a:p>
        </p:txBody>
      </p:sp>
    </p:spTree>
    <p:extLst>
      <p:ext uri="{BB962C8B-B14F-4D97-AF65-F5344CB8AC3E}">
        <p14:creationId xmlns:p14="http://schemas.microsoft.com/office/powerpoint/2010/main" val="245327240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8CBF839-81FB-380B-68C8-F3FB4445278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4C1318B-1269-054E-3613-67C6FEC780B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54A7838-3974-47F9-8A71-6E3962666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9DC15C2-35F2-4EE6-83B4-091C1B17E7F4}" type="datetimeFigureOut">
              <a:rPr lang="en-US"/>
              <a:pPr>
                <a:defRPr/>
              </a:pPr>
              <a:t>4/16/2024</a:t>
            </a:fld>
            <a:endParaRPr lang="en-US"/>
          </a:p>
        </p:txBody>
      </p:sp>
      <p:sp>
        <p:nvSpPr>
          <p:cNvPr id="5" name="Footer Placeholder 4">
            <a:extLst>
              <a:ext uri="{FF2B5EF4-FFF2-40B4-BE49-F238E27FC236}">
                <a16:creationId xmlns:a16="http://schemas.microsoft.com/office/drawing/2014/main" id="{F25D17C4-2F93-4D2F-B6DF-6FA3F699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DFE83FA-9E38-4022-B81E-04838FC303D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58F5AF4-AEA6-4162-9A82-9A6EBCEA05A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80" r:id="rId1"/>
    <p:sldLayoutId id="214748419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youtube.com/watch?v=XIde_VcT4bo" TargetMode="External"/><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hyperlink" Target="https://www.youtube.com/watch?v=DxJ3cCsbvf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9305769" y="109797"/>
            <a:ext cx="3326951" cy="884041"/>
            <a:chOff x="0" y="0"/>
            <a:chExt cx="1314351" cy="349251"/>
          </a:xfrm>
        </p:grpSpPr>
        <p:sp>
          <p:nvSpPr>
            <p:cNvPr id="4" name="Freeform 4"/>
            <p:cNvSpPr/>
            <p:nvPr/>
          </p:nvSpPr>
          <p:spPr>
            <a:xfrm>
              <a:off x="0" y="0"/>
              <a:ext cx="1314351" cy="349251"/>
            </a:xfrm>
            <a:custGeom>
              <a:avLst/>
              <a:gdLst/>
              <a:ahLst/>
              <a:cxnLst/>
              <a:rect l="l" t="t" r="r" b="b"/>
              <a:pathLst>
                <a:path w="1314351" h="349251">
                  <a:moveTo>
                    <a:pt x="1111151" y="0"/>
                  </a:moveTo>
                  <a:cubicBezTo>
                    <a:pt x="1223375" y="0"/>
                    <a:pt x="1314351" y="78182"/>
                    <a:pt x="1314351" y="174625"/>
                  </a:cubicBezTo>
                  <a:cubicBezTo>
                    <a:pt x="1314351" y="271068"/>
                    <a:pt x="1223375" y="349251"/>
                    <a:pt x="1111151" y="349251"/>
                  </a:cubicBezTo>
                  <a:lnTo>
                    <a:pt x="203200" y="349251"/>
                  </a:lnTo>
                  <a:cubicBezTo>
                    <a:pt x="90976" y="349251"/>
                    <a:pt x="0" y="271068"/>
                    <a:pt x="0" y="174625"/>
                  </a:cubicBezTo>
                  <a:cubicBezTo>
                    <a:pt x="0" y="78182"/>
                    <a:pt x="90976" y="0"/>
                    <a:pt x="203200" y="0"/>
                  </a:cubicBezTo>
                  <a:close/>
                </a:path>
              </a:pathLst>
            </a:custGeom>
            <a:solidFill>
              <a:srgbClr val="EACD6B"/>
            </a:solidFill>
          </p:spPr>
        </p:sp>
        <p:sp>
          <p:nvSpPr>
            <p:cNvPr id="5" name="TextBox 5"/>
            <p:cNvSpPr txBox="1"/>
            <p:nvPr/>
          </p:nvSpPr>
          <p:spPr>
            <a:xfrm>
              <a:off x="0" y="-95250"/>
              <a:ext cx="1314351" cy="444501"/>
            </a:xfrm>
            <a:prstGeom prst="rect">
              <a:avLst/>
            </a:prstGeom>
          </p:spPr>
          <p:txBody>
            <a:bodyPr lIns="33867" tIns="33867" rIns="33867" bIns="33867" rtlCol="0" anchor="ctr"/>
            <a:lstStyle/>
            <a:p>
              <a:pPr algn="ctr">
                <a:lnSpc>
                  <a:spcPts val="2147"/>
                </a:lnSpc>
              </a:pPr>
              <a:endParaRPr sz="933"/>
            </a:p>
          </p:txBody>
        </p:sp>
      </p:grpSp>
      <p:grpSp>
        <p:nvGrpSpPr>
          <p:cNvPr id="6" name="Group 6"/>
          <p:cNvGrpSpPr/>
          <p:nvPr/>
        </p:nvGrpSpPr>
        <p:grpSpPr>
          <a:xfrm>
            <a:off x="10007601" y="1234939"/>
            <a:ext cx="3713619" cy="884041"/>
            <a:chOff x="0" y="0"/>
            <a:chExt cx="1467109" cy="349251"/>
          </a:xfrm>
        </p:grpSpPr>
        <p:sp>
          <p:nvSpPr>
            <p:cNvPr id="7" name="Freeform 7"/>
            <p:cNvSpPr/>
            <p:nvPr/>
          </p:nvSpPr>
          <p:spPr>
            <a:xfrm>
              <a:off x="0" y="0"/>
              <a:ext cx="1467109" cy="349251"/>
            </a:xfrm>
            <a:custGeom>
              <a:avLst/>
              <a:gdLst/>
              <a:ahLst/>
              <a:cxnLst/>
              <a:rect l="l" t="t" r="r" b="b"/>
              <a:pathLst>
                <a:path w="1467109" h="349251">
                  <a:moveTo>
                    <a:pt x="1263909" y="0"/>
                  </a:moveTo>
                  <a:cubicBezTo>
                    <a:pt x="1376133" y="0"/>
                    <a:pt x="1467109" y="78182"/>
                    <a:pt x="1467109" y="174625"/>
                  </a:cubicBezTo>
                  <a:cubicBezTo>
                    <a:pt x="1467109" y="271068"/>
                    <a:pt x="1376133" y="349251"/>
                    <a:pt x="1263909" y="349251"/>
                  </a:cubicBezTo>
                  <a:lnTo>
                    <a:pt x="203200" y="349251"/>
                  </a:lnTo>
                  <a:cubicBezTo>
                    <a:pt x="90976" y="349251"/>
                    <a:pt x="0" y="271068"/>
                    <a:pt x="0" y="174625"/>
                  </a:cubicBezTo>
                  <a:cubicBezTo>
                    <a:pt x="0" y="78182"/>
                    <a:pt x="90976" y="0"/>
                    <a:pt x="203200" y="0"/>
                  </a:cubicBezTo>
                  <a:close/>
                </a:path>
              </a:pathLst>
            </a:custGeom>
            <a:solidFill>
              <a:srgbClr val="C3CBFC"/>
            </a:solidFill>
          </p:spPr>
        </p:sp>
        <p:sp>
          <p:nvSpPr>
            <p:cNvPr id="8" name="TextBox 8"/>
            <p:cNvSpPr txBox="1"/>
            <p:nvPr/>
          </p:nvSpPr>
          <p:spPr>
            <a:xfrm>
              <a:off x="0" y="-95250"/>
              <a:ext cx="1467109" cy="444501"/>
            </a:xfrm>
            <a:prstGeom prst="rect">
              <a:avLst/>
            </a:prstGeom>
          </p:spPr>
          <p:txBody>
            <a:bodyPr lIns="33867" tIns="33867" rIns="33867" bIns="33867" rtlCol="0" anchor="ctr"/>
            <a:lstStyle/>
            <a:p>
              <a:pPr algn="ctr">
                <a:lnSpc>
                  <a:spcPts val="2147"/>
                </a:lnSpc>
              </a:pPr>
              <a:endParaRPr sz="933"/>
            </a:p>
          </p:txBody>
        </p:sp>
      </p:grpSp>
      <p:grpSp>
        <p:nvGrpSpPr>
          <p:cNvPr id="9" name="Group 9"/>
          <p:cNvGrpSpPr/>
          <p:nvPr/>
        </p:nvGrpSpPr>
        <p:grpSpPr>
          <a:xfrm>
            <a:off x="11480800" y="3338802"/>
            <a:ext cx="3977064" cy="884041"/>
            <a:chOff x="0" y="0"/>
            <a:chExt cx="1571186" cy="349251"/>
          </a:xfrm>
        </p:grpSpPr>
        <p:sp>
          <p:nvSpPr>
            <p:cNvPr id="10" name="Freeform 10"/>
            <p:cNvSpPr/>
            <p:nvPr/>
          </p:nvSpPr>
          <p:spPr>
            <a:xfrm>
              <a:off x="0" y="0"/>
              <a:ext cx="1571186" cy="349251"/>
            </a:xfrm>
            <a:custGeom>
              <a:avLst/>
              <a:gdLst/>
              <a:ahLst/>
              <a:cxnLst/>
              <a:rect l="l" t="t" r="r" b="b"/>
              <a:pathLst>
                <a:path w="1571186" h="349251">
                  <a:moveTo>
                    <a:pt x="1367986" y="0"/>
                  </a:moveTo>
                  <a:cubicBezTo>
                    <a:pt x="1480210" y="0"/>
                    <a:pt x="1571186" y="78182"/>
                    <a:pt x="1571186" y="174625"/>
                  </a:cubicBezTo>
                  <a:cubicBezTo>
                    <a:pt x="1571186" y="271068"/>
                    <a:pt x="1480210" y="349251"/>
                    <a:pt x="1367986" y="349251"/>
                  </a:cubicBezTo>
                  <a:lnTo>
                    <a:pt x="203200" y="349251"/>
                  </a:lnTo>
                  <a:cubicBezTo>
                    <a:pt x="90976" y="349251"/>
                    <a:pt x="0" y="271068"/>
                    <a:pt x="0" y="174625"/>
                  </a:cubicBezTo>
                  <a:cubicBezTo>
                    <a:pt x="0" y="78182"/>
                    <a:pt x="90976" y="0"/>
                    <a:pt x="203200" y="0"/>
                  </a:cubicBezTo>
                  <a:close/>
                </a:path>
              </a:pathLst>
            </a:custGeom>
            <a:solidFill>
              <a:srgbClr val="FFC7D4"/>
            </a:solidFill>
          </p:spPr>
        </p:sp>
        <p:sp>
          <p:nvSpPr>
            <p:cNvPr id="11" name="TextBox 11"/>
            <p:cNvSpPr txBox="1"/>
            <p:nvPr/>
          </p:nvSpPr>
          <p:spPr>
            <a:xfrm>
              <a:off x="0" y="-95250"/>
              <a:ext cx="1571186" cy="444501"/>
            </a:xfrm>
            <a:prstGeom prst="rect">
              <a:avLst/>
            </a:prstGeom>
          </p:spPr>
          <p:txBody>
            <a:bodyPr lIns="33867" tIns="33867" rIns="33867" bIns="33867" rtlCol="0" anchor="ctr"/>
            <a:lstStyle/>
            <a:p>
              <a:pPr algn="ctr">
                <a:lnSpc>
                  <a:spcPts val="2147"/>
                </a:lnSpc>
              </a:pPr>
              <a:endParaRPr sz="933"/>
            </a:p>
          </p:txBody>
        </p:sp>
      </p:grpSp>
      <p:grpSp>
        <p:nvGrpSpPr>
          <p:cNvPr id="12" name="Group 12"/>
          <p:cNvGrpSpPr/>
          <p:nvPr/>
        </p:nvGrpSpPr>
        <p:grpSpPr>
          <a:xfrm>
            <a:off x="10830319" y="2297154"/>
            <a:ext cx="3977064" cy="884041"/>
            <a:chOff x="0" y="0"/>
            <a:chExt cx="1571186" cy="349251"/>
          </a:xfrm>
        </p:grpSpPr>
        <p:sp>
          <p:nvSpPr>
            <p:cNvPr id="13" name="Freeform 13"/>
            <p:cNvSpPr/>
            <p:nvPr/>
          </p:nvSpPr>
          <p:spPr>
            <a:xfrm>
              <a:off x="0" y="0"/>
              <a:ext cx="1571186" cy="349251"/>
            </a:xfrm>
            <a:custGeom>
              <a:avLst/>
              <a:gdLst/>
              <a:ahLst/>
              <a:cxnLst/>
              <a:rect l="l" t="t" r="r" b="b"/>
              <a:pathLst>
                <a:path w="1571186" h="349251">
                  <a:moveTo>
                    <a:pt x="1367986" y="0"/>
                  </a:moveTo>
                  <a:cubicBezTo>
                    <a:pt x="1480210" y="0"/>
                    <a:pt x="1571186" y="78182"/>
                    <a:pt x="1571186" y="174625"/>
                  </a:cubicBezTo>
                  <a:cubicBezTo>
                    <a:pt x="1571186" y="271068"/>
                    <a:pt x="1480210" y="349251"/>
                    <a:pt x="1367986" y="349251"/>
                  </a:cubicBezTo>
                  <a:lnTo>
                    <a:pt x="203200" y="349251"/>
                  </a:lnTo>
                  <a:cubicBezTo>
                    <a:pt x="90976" y="349251"/>
                    <a:pt x="0" y="271068"/>
                    <a:pt x="0" y="174625"/>
                  </a:cubicBezTo>
                  <a:cubicBezTo>
                    <a:pt x="0" y="78182"/>
                    <a:pt x="90976" y="0"/>
                    <a:pt x="203200" y="0"/>
                  </a:cubicBezTo>
                  <a:close/>
                </a:path>
              </a:pathLst>
            </a:custGeom>
            <a:solidFill>
              <a:srgbClr val="FBC391"/>
            </a:solidFill>
          </p:spPr>
        </p:sp>
        <p:sp>
          <p:nvSpPr>
            <p:cNvPr id="14" name="TextBox 14"/>
            <p:cNvSpPr txBox="1"/>
            <p:nvPr/>
          </p:nvSpPr>
          <p:spPr>
            <a:xfrm>
              <a:off x="0" y="-95250"/>
              <a:ext cx="1571186" cy="444501"/>
            </a:xfrm>
            <a:prstGeom prst="rect">
              <a:avLst/>
            </a:prstGeom>
          </p:spPr>
          <p:txBody>
            <a:bodyPr lIns="33867" tIns="33867" rIns="33867" bIns="33867" rtlCol="0" anchor="ctr"/>
            <a:lstStyle/>
            <a:p>
              <a:pPr algn="ctr">
                <a:lnSpc>
                  <a:spcPts val="2147"/>
                </a:lnSpc>
              </a:pPr>
              <a:endParaRPr sz="933"/>
            </a:p>
          </p:txBody>
        </p:sp>
      </p:grpSp>
      <p:sp>
        <p:nvSpPr>
          <p:cNvPr id="17" name="Freeform 17"/>
          <p:cNvSpPr/>
          <p:nvPr/>
        </p:nvSpPr>
        <p:spPr>
          <a:xfrm rot="19655492">
            <a:off x="-537484" y="534299"/>
            <a:ext cx="3877715" cy="2050342"/>
          </a:xfrm>
          <a:custGeom>
            <a:avLst/>
            <a:gdLst/>
            <a:ahLst/>
            <a:cxnLst/>
            <a:rect l="l" t="t" r="r" b="b"/>
            <a:pathLst>
              <a:path w="5816573" h="3075513">
                <a:moveTo>
                  <a:pt x="0" y="0"/>
                </a:moveTo>
                <a:lnTo>
                  <a:pt x="5816573" y="0"/>
                </a:lnTo>
                <a:lnTo>
                  <a:pt x="5816573" y="3075513"/>
                </a:lnTo>
                <a:lnTo>
                  <a:pt x="0" y="3075513"/>
                </a:lnTo>
                <a:lnTo>
                  <a:pt x="0" y="0"/>
                </a:lnTo>
                <a:close/>
              </a:path>
            </a:pathLst>
          </a:custGeom>
          <a:blipFill>
            <a:blip r:embed="rId3"/>
            <a:stretch>
              <a:fillRect/>
            </a:stretch>
          </a:blipFill>
        </p:spPr>
      </p:sp>
      <p:sp>
        <p:nvSpPr>
          <p:cNvPr id="22" name="TextBox 21">
            <a:extLst>
              <a:ext uri="{FF2B5EF4-FFF2-40B4-BE49-F238E27FC236}">
                <a16:creationId xmlns:a16="http://schemas.microsoft.com/office/drawing/2014/main" id="{3AC45E0F-3541-A6EF-9D0F-866D0BC15FAC}"/>
              </a:ext>
            </a:extLst>
          </p:cNvPr>
          <p:cNvSpPr txBox="1"/>
          <p:nvPr/>
        </p:nvSpPr>
        <p:spPr>
          <a:xfrm>
            <a:off x="2235140" y="185839"/>
            <a:ext cx="8180445" cy="1898084"/>
          </a:xfrm>
          <a:prstGeom prst="rect">
            <a:avLst/>
          </a:prstGeom>
          <a:noFill/>
        </p:spPr>
        <p:txBody>
          <a:bodyPr wrap="square" rtlCol="0">
            <a:spAutoFit/>
          </a:bodyPr>
          <a:lstStyle/>
          <a:p>
            <a:pPr algn="ctr"/>
            <a:r>
              <a:rPr lang="en-US" sz="2200" b="1">
                <a:solidFill>
                  <a:srgbClr val="000099"/>
                </a:solidFill>
                <a:latin typeface="Times New Roman" panose="02020603050405020304" pitchFamily="18" charset="0"/>
                <a:cs typeface="Times New Roman" panose="02020603050405020304" pitchFamily="18" charset="0"/>
              </a:rPr>
              <a:t>UỶ BAN NHÂN DÂN QUẬN LONG BIÊN</a:t>
            </a:r>
          </a:p>
          <a:p>
            <a:pPr algn="ctr"/>
            <a:r>
              <a:rPr lang="en-US" sz="2200" b="1">
                <a:solidFill>
                  <a:srgbClr val="000099"/>
                </a:solidFill>
                <a:latin typeface="Times New Roman" panose="02020603050405020304" pitchFamily="18" charset="0"/>
                <a:cs typeface="Times New Roman" panose="02020603050405020304" pitchFamily="18" charset="0"/>
              </a:rPr>
              <a:t>TRƯỜNG MẦM NON HOA TRẠNG NGUYÊN</a:t>
            </a:r>
          </a:p>
          <a:p>
            <a:pPr algn="ctr"/>
            <a:endParaRPr lang="en-US" sz="1867" b="1">
              <a:solidFill>
                <a:srgbClr val="000099"/>
              </a:solidFill>
              <a:latin typeface="Times New Roman" panose="02020603050405020304" pitchFamily="18" charset="0"/>
              <a:cs typeface="Times New Roman" panose="02020603050405020304" pitchFamily="18" charset="0"/>
            </a:endParaRPr>
          </a:p>
          <a:p>
            <a:pPr algn="ctr"/>
            <a:endParaRPr lang="en-US" sz="1067" b="1">
              <a:solidFill>
                <a:srgbClr val="000099"/>
              </a:solidFill>
              <a:latin typeface="Times New Roman" panose="02020603050405020304" pitchFamily="18" charset="0"/>
              <a:cs typeface="Times New Roman" panose="02020603050405020304" pitchFamily="18" charset="0"/>
            </a:endParaRPr>
          </a:p>
          <a:p>
            <a:pPr algn="ctr"/>
            <a:r>
              <a:rPr lang="en-US" sz="2200" b="1">
                <a:solidFill>
                  <a:srgbClr val="000099"/>
                </a:solidFill>
                <a:latin typeface="Times New Roman" panose="02020603050405020304" pitchFamily="18" charset="0"/>
                <a:cs typeface="Times New Roman" panose="02020603050405020304" pitchFamily="18" charset="0"/>
              </a:rPr>
              <a:t>LĨNH VỰC PHÁT TRIỂN NGÔN NGỮ</a:t>
            </a:r>
          </a:p>
          <a:p>
            <a:pPr algn="ctr"/>
            <a:r>
              <a:rPr lang="en-US" sz="2200" b="1">
                <a:solidFill>
                  <a:srgbClr val="000099"/>
                </a:solidFill>
                <a:latin typeface="Times New Roman" panose="02020603050405020304" pitchFamily="18" charset="0"/>
                <a:cs typeface="Times New Roman" panose="02020603050405020304" pitchFamily="18" charset="0"/>
              </a:rPr>
              <a:t>HOẠT ĐỘNG LÀM QUEN VỚI TÁC PHẨM VĂN HỌC</a:t>
            </a:r>
          </a:p>
        </p:txBody>
      </p:sp>
      <p:grpSp>
        <p:nvGrpSpPr>
          <p:cNvPr id="23" name="Group 22">
            <a:extLst>
              <a:ext uri="{FF2B5EF4-FFF2-40B4-BE49-F238E27FC236}">
                <a16:creationId xmlns:a16="http://schemas.microsoft.com/office/drawing/2014/main" id="{96570365-B05E-E61C-F815-4F9A5129FE28}"/>
              </a:ext>
            </a:extLst>
          </p:cNvPr>
          <p:cNvGrpSpPr/>
          <p:nvPr/>
        </p:nvGrpSpPr>
        <p:grpSpPr>
          <a:xfrm>
            <a:off x="53644" y="28381"/>
            <a:ext cx="1987016" cy="1934104"/>
            <a:chOff x="533400" y="456391"/>
            <a:chExt cx="2980524" cy="2901156"/>
          </a:xfrm>
        </p:grpSpPr>
        <p:sp>
          <p:nvSpPr>
            <p:cNvPr id="24" name="Oval 23">
              <a:extLst>
                <a:ext uri="{FF2B5EF4-FFF2-40B4-BE49-F238E27FC236}">
                  <a16:creationId xmlns:a16="http://schemas.microsoft.com/office/drawing/2014/main" id="{7EB47694-BE68-A2E1-6D4C-56B33825D30A}"/>
                </a:ext>
              </a:extLst>
            </p:cNvPr>
            <p:cNvSpPr/>
            <p:nvPr/>
          </p:nvSpPr>
          <p:spPr>
            <a:xfrm>
              <a:off x="533400" y="456391"/>
              <a:ext cx="2980524" cy="29011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933"/>
            </a:p>
          </p:txBody>
        </p:sp>
        <p:pic>
          <p:nvPicPr>
            <p:cNvPr id="25" name="Picture 24">
              <a:extLst>
                <a:ext uri="{FF2B5EF4-FFF2-40B4-BE49-F238E27FC236}">
                  <a16:creationId xmlns:a16="http://schemas.microsoft.com/office/drawing/2014/main" id="{9C381747-A9ED-E45B-7575-56DAA772498F}"/>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7788" y="610295"/>
              <a:ext cx="2641909" cy="2593348"/>
            </a:xfrm>
            <a:prstGeom prst="ellipse">
              <a:avLst/>
            </a:prstGeom>
            <a:noFill/>
            <a:ln>
              <a:noFill/>
            </a:ln>
          </p:spPr>
        </p:pic>
      </p:grpSp>
      <p:sp>
        <p:nvSpPr>
          <p:cNvPr id="28" name="Freeform 6">
            <a:extLst>
              <a:ext uri="{FF2B5EF4-FFF2-40B4-BE49-F238E27FC236}">
                <a16:creationId xmlns:a16="http://schemas.microsoft.com/office/drawing/2014/main" id="{2EDB66D2-4D5A-DE17-13E8-C41596A0C5CE}"/>
              </a:ext>
            </a:extLst>
          </p:cNvPr>
          <p:cNvSpPr/>
          <p:nvPr/>
        </p:nvSpPr>
        <p:spPr>
          <a:xfrm>
            <a:off x="6908800" y="5410200"/>
            <a:ext cx="5283200" cy="1447800"/>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r="-33944" b="-172322"/>
            </a:stretch>
          </a:blipFill>
        </p:spPr>
      </p:sp>
      <p:sp>
        <p:nvSpPr>
          <p:cNvPr id="27" name="Freeform 4">
            <a:extLst>
              <a:ext uri="{FF2B5EF4-FFF2-40B4-BE49-F238E27FC236}">
                <a16:creationId xmlns:a16="http://schemas.microsoft.com/office/drawing/2014/main" id="{8635F848-BB86-BEE7-114E-4C858E408130}"/>
              </a:ext>
            </a:extLst>
          </p:cNvPr>
          <p:cNvSpPr/>
          <p:nvPr/>
        </p:nvSpPr>
        <p:spPr>
          <a:xfrm>
            <a:off x="9295291" y="3933073"/>
            <a:ext cx="1554360" cy="2729815"/>
          </a:xfrm>
          <a:custGeom>
            <a:avLst/>
            <a:gdLst/>
            <a:ahLst/>
            <a:cxnLst/>
            <a:rect l="l" t="t" r="r" b="b"/>
            <a:pathLst>
              <a:path w="2001848" h="3534954">
                <a:moveTo>
                  <a:pt x="0" y="0"/>
                </a:moveTo>
                <a:lnTo>
                  <a:pt x="2001847" y="0"/>
                </a:lnTo>
                <a:lnTo>
                  <a:pt x="2001847" y="3534954"/>
                </a:lnTo>
                <a:lnTo>
                  <a:pt x="0" y="3534954"/>
                </a:lnTo>
                <a:lnTo>
                  <a:pt x="0" y="0"/>
                </a:lnTo>
                <a:close/>
              </a:path>
            </a:pathLst>
          </a:custGeom>
          <a:blipFill>
            <a:blip r:embed="rId6"/>
            <a:stretch>
              <a:fillRect l="-3637" r="-3637"/>
            </a:stretch>
          </a:blipFill>
        </p:spPr>
      </p:sp>
      <p:sp>
        <p:nvSpPr>
          <p:cNvPr id="29" name="Freeform 3">
            <a:extLst>
              <a:ext uri="{FF2B5EF4-FFF2-40B4-BE49-F238E27FC236}">
                <a16:creationId xmlns:a16="http://schemas.microsoft.com/office/drawing/2014/main" id="{44E0E556-225B-39C3-FDCA-4245D81BDA1A}"/>
              </a:ext>
            </a:extLst>
          </p:cNvPr>
          <p:cNvSpPr/>
          <p:nvPr/>
        </p:nvSpPr>
        <p:spPr>
          <a:xfrm>
            <a:off x="10830319" y="5023389"/>
            <a:ext cx="1422449" cy="1855083"/>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7"/>
            <a:stretch>
              <a:fillRect l="-1" r="-59126" b="-51774"/>
            </a:stretch>
          </a:blipFill>
        </p:spPr>
      </p:sp>
      <p:pic>
        <p:nvPicPr>
          <p:cNvPr id="30" name="Picture 20">
            <a:extLst>
              <a:ext uri="{FF2B5EF4-FFF2-40B4-BE49-F238E27FC236}">
                <a16:creationId xmlns:a16="http://schemas.microsoft.com/office/drawing/2014/main" id="{5062C2F3-5B7C-FB59-9A05-3A11CAD631A3}"/>
              </a:ext>
            </a:extLst>
          </p:cNvPr>
          <p:cNvPicPr>
            <a:picLocks noChangeAspect="1"/>
          </p:cNvPicPr>
          <p:nvPr/>
        </p:nvPicPr>
        <p:blipFill rotWithShape="1">
          <a:blip r:embed="rId8"/>
          <a:srcRect r="31856" b="41072"/>
          <a:stretch/>
        </p:blipFill>
        <p:spPr>
          <a:xfrm rot="410647">
            <a:off x="252371" y="3461018"/>
            <a:ext cx="1099449" cy="897395"/>
          </a:xfrm>
          <a:prstGeom prst="rect">
            <a:avLst/>
          </a:prstGeom>
        </p:spPr>
      </p:pic>
      <p:pic>
        <p:nvPicPr>
          <p:cNvPr id="31" name="Picture 20">
            <a:extLst>
              <a:ext uri="{FF2B5EF4-FFF2-40B4-BE49-F238E27FC236}">
                <a16:creationId xmlns:a16="http://schemas.microsoft.com/office/drawing/2014/main" id="{6E601B87-0A15-D313-0EF4-42DEC89995F8}"/>
              </a:ext>
            </a:extLst>
          </p:cNvPr>
          <p:cNvPicPr>
            <a:picLocks noChangeAspect="1"/>
          </p:cNvPicPr>
          <p:nvPr/>
        </p:nvPicPr>
        <p:blipFill rotWithShape="1">
          <a:blip r:embed="rId8"/>
          <a:srcRect l="58414" t="38051"/>
          <a:stretch/>
        </p:blipFill>
        <p:spPr>
          <a:xfrm rot="19881762">
            <a:off x="2739039" y="5616405"/>
            <a:ext cx="670956" cy="943404"/>
          </a:xfrm>
          <a:prstGeom prst="rect">
            <a:avLst/>
          </a:prstGeom>
        </p:spPr>
      </p:pic>
      <p:sp>
        <p:nvSpPr>
          <p:cNvPr id="15" name="Text Placeholder 2">
            <a:extLst>
              <a:ext uri="{FF2B5EF4-FFF2-40B4-BE49-F238E27FC236}">
                <a16:creationId xmlns:a16="http://schemas.microsoft.com/office/drawing/2014/main" id="{C90F41ED-2ED4-6B0B-E83F-4C49075340DD}"/>
              </a:ext>
            </a:extLst>
          </p:cNvPr>
          <p:cNvSpPr txBox="1">
            <a:spLocks/>
          </p:cNvSpPr>
          <p:nvPr/>
        </p:nvSpPr>
        <p:spPr>
          <a:xfrm>
            <a:off x="0" y="4040402"/>
            <a:ext cx="12192000" cy="1579562"/>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lgn="ctr" eaLnBrk="1" hangingPunct="1">
              <a:buFont typeface="Arial" panose="020B0604020202020204" pitchFamily="34" charset="0"/>
              <a:buNone/>
            </a:pPr>
            <a:endParaRPr lang="en-US" altLang="en-US" sz="1400" b="1">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r>
              <a:rPr lang="en-US" altLang="en-US" b="1">
                <a:solidFill>
                  <a:srgbClr val="0000FF"/>
                </a:solidFill>
                <a:latin typeface="Times New Roman" panose="02020603050405020304" pitchFamily="18" charset="0"/>
                <a:cs typeface="Times New Roman" panose="02020603050405020304" pitchFamily="18" charset="0"/>
              </a:rPr>
              <a:t>LỚP NHÀ TRẺ D1</a:t>
            </a:r>
            <a:endParaRPr lang="en-US" altLang="en-US">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endParaRPr lang="en-US" altLang="en-US">
              <a:solidFill>
                <a:srgbClr val="FF0000"/>
              </a:solidFill>
              <a:latin typeface="Times New Roman" panose="02020603050405020304" pitchFamily="18" charset="0"/>
              <a:cs typeface="Times New Roman" panose="02020603050405020304" pitchFamily="18" charset="0"/>
            </a:endParaRPr>
          </a:p>
          <a:p>
            <a:pPr marL="177800" indent="0" algn="ctr" eaLnBrk="1" hangingPunct="1">
              <a:buFont typeface="Arial" panose="020B0604020202020204" pitchFamily="34" charset="0"/>
              <a:buNone/>
            </a:pPr>
            <a:endParaRPr lang="en-US" altLang="en-US">
              <a:solidFill>
                <a:srgbClr val="FF0000"/>
              </a:solidFill>
              <a:latin typeface="Times New Roman" panose="02020603050405020304" pitchFamily="18" charset="0"/>
              <a:cs typeface="Times New Roman" panose="02020603050405020304" pitchFamily="18" charset="0"/>
            </a:endParaRPr>
          </a:p>
        </p:txBody>
      </p:sp>
      <p:sp>
        <p:nvSpPr>
          <p:cNvPr id="16" name="TextBox 7">
            <a:extLst>
              <a:ext uri="{FF2B5EF4-FFF2-40B4-BE49-F238E27FC236}">
                <a16:creationId xmlns:a16="http://schemas.microsoft.com/office/drawing/2014/main" id="{36FEE605-984B-1509-FBAC-D93BA398C3CB}"/>
              </a:ext>
            </a:extLst>
          </p:cNvPr>
          <p:cNvSpPr txBox="1">
            <a:spLocks noChangeArrowheads="1"/>
          </p:cNvSpPr>
          <p:nvPr/>
        </p:nvSpPr>
        <p:spPr bwMode="auto">
          <a:xfrm>
            <a:off x="4781834" y="6481817"/>
            <a:ext cx="2628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Năm học 2023 - 2024</a:t>
            </a:r>
          </a:p>
        </p:txBody>
      </p:sp>
      <p:sp>
        <p:nvSpPr>
          <p:cNvPr id="19" name="TextBox 18">
            <a:extLst>
              <a:ext uri="{FF2B5EF4-FFF2-40B4-BE49-F238E27FC236}">
                <a16:creationId xmlns:a16="http://schemas.microsoft.com/office/drawing/2014/main" id="{10F0C003-D438-709F-B02D-5C437733E933}"/>
              </a:ext>
            </a:extLst>
          </p:cNvPr>
          <p:cNvSpPr txBox="1"/>
          <p:nvPr/>
        </p:nvSpPr>
        <p:spPr>
          <a:xfrm>
            <a:off x="0" y="2393261"/>
            <a:ext cx="12225338" cy="1538883"/>
          </a:xfrm>
          <a:prstGeom prst="rect">
            <a:avLst/>
          </a:prstGeom>
          <a:noFill/>
        </p:spPr>
        <p:txBody>
          <a:bodyPr>
            <a:spAutoFit/>
          </a:bodyPr>
          <a:lstStyle/>
          <a:p>
            <a:pPr algn="ctr">
              <a:defRPr/>
            </a:pPr>
            <a:r>
              <a:rPr lang="en-US" sz="4000" b="1">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Truyện: </a:t>
            </a:r>
          </a:p>
          <a:p>
            <a:pPr algn="ctr">
              <a:defRPr/>
            </a:pPr>
            <a:r>
              <a:rPr lang="en-US" sz="5400" b="1">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“Em bé dũng cảm”</a:t>
            </a:r>
            <a:endParaRPr lang="en-US" sz="5400" b="1" dirty="0">
              <a:solidFill>
                <a:srgbClr val="FF0000"/>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EB74E9F4-B903-9BF8-C6A1-3AAB9D079DF8}"/>
              </a:ext>
            </a:extLst>
          </p:cNvPr>
          <p:cNvSpPr/>
          <p:nvPr/>
        </p:nvSpPr>
        <p:spPr>
          <a:xfrm flipH="1">
            <a:off x="1088176" y="3725479"/>
            <a:ext cx="1554358" cy="2865175"/>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ài hát Đi xe đạp">
            <a:hlinkClick r:id="" action="ppaction://media"/>
            <a:extLst>
              <a:ext uri="{FF2B5EF4-FFF2-40B4-BE49-F238E27FC236}">
                <a16:creationId xmlns:a16="http://schemas.microsoft.com/office/drawing/2014/main" id="{0C4B32DB-41E9-0E0D-8353-73B4792C3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74296" y="6334125"/>
            <a:ext cx="406400" cy="406400"/>
          </a:xfrm>
          <a:prstGeom prst="rect">
            <a:avLst/>
          </a:prstGeom>
        </p:spPr>
      </p:pic>
      <p:sp>
        <p:nvSpPr>
          <p:cNvPr id="17" name="Freeform 6">
            <a:extLst>
              <a:ext uri="{FF2B5EF4-FFF2-40B4-BE49-F238E27FC236}">
                <a16:creationId xmlns:a16="http://schemas.microsoft.com/office/drawing/2014/main" id="{E6D43299-C778-C75D-7D45-D83E78AF7C87}"/>
              </a:ext>
            </a:extLst>
          </p:cNvPr>
          <p:cNvSpPr/>
          <p:nvPr/>
        </p:nvSpPr>
        <p:spPr>
          <a:xfrm flipH="1">
            <a:off x="-16933" y="5572897"/>
            <a:ext cx="8592522" cy="1285103"/>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r="-33944" b="-229422"/>
            </a:stretch>
          </a:blipFill>
        </p:spPr>
      </p:sp>
      <p:pic>
        <p:nvPicPr>
          <p:cNvPr id="10" name="Picture 9">
            <a:extLst>
              <a:ext uri="{FF2B5EF4-FFF2-40B4-BE49-F238E27FC236}">
                <a16:creationId xmlns:a16="http://schemas.microsoft.com/office/drawing/2014/main" id="{59A57D8B-733D-894F-3E79-C06BC98FD94D}"/>
              </a:ext>
            </a:extLst>
          </p:cNvPr>
          <p:cNvPicPr>
            <a:picLocks noChangeAspect="1"/>
          </p:cNvPicPr>
          <p:nvPr/>
        </p:nvPicPr>
        <p:blipFill>
          <a:blip r:embed="rId6">
            <a:extLst>
              <a:ext uri="{28A0092B-C50C-407E-A947-70E740481C1C}">
                <a14:useLocalDpi xmlns:a14="http://schemas.microsoft.com/office/drawing/2010/main" val="0"/>
              </a:ext>
            </a:extLst>
          </a:blip>
          <a:srcRect l="26878" t="32057"/>
          <a:stretch>
            <a:fillRect/>
          </a:stretch>
        </p:blipFill>
        <p:spPr bwMode="auto">
          <a:xfrm>
            <a:off x="7061199" y="3282176"/>
            <a:ext cx="5130801" cy="357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BE82C5A-5CC8-C51E-ADEC-8D727940D43D}"/>
              </a:ext>
            </a:extLst>
          </p:cNvPr>
          <p:cNvPicPr>
            <a:picLocks noChangeAspect="1"/>
          </p:cNvPicPr>
          <p:nvPr/>
        </p:nvPicPr>
        <p:blipFill>
          <a:blip r:embed="rId6">
            <a:extLst>
              <a:ext uri="{28A0092B-C50C-407E-A947-70E740481C1C}">
                <a14:useLocalDpi xmlns:a14="http://schemas.microsoft.com/office/drawing/2010/main" val="0"/>
              </a:ext>
            </a:extLst>
          </a:blip>
          <a:srcRect r="48418" b="57446"/>
          <a:stretch>
            <a:fillRect/>
          </a:stretch>
        </p:blipFill>
        <p:spPr bwMode="auto">
          <a:xfrm>
            <a:off x="0" y="0"/>
            <a:ext cx="4013200" cy="233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p:nvPr/>
        </p:nvSpPr>
        <p:spPr>
          <a:xfrm>
            <a:off x="5060127" y="798906"/>
            <a:ext cx="4398745" cy="984885"/>
          </a:xfrm>
          <a:prstGeom prst="rect">
            <a:avLst/>
          </a:prstGeom>
        </p:spPr>
        <p:txBody>
          <a:bodyPr wrap="square" lIns="0" tIns="0" rIns="0" bIns="0" rtlCol="0" anchor="t">
            <a:spAutoFit/>
          </a:bodyPr>
          <a:lstStyle/>
          <a:p>
            <a:pPr algn="ctr"/>
            <a:r>
              <a:rPr lang="en-US" sz="3200" b="1">
                <a:solidFill>
                  <a:srgbClr val="0611E4"/>
                </a:solidFill>
                <a:latin typeface="Times New Roman" panose="02020603050405020304" pitchFamily="18" charset="0"/>
                <a:cs typeface="Times New Roman" panose="02020603050405020304" pitchFamily="18" charset="0"/>
              </a:rPr>
              <a:t>Ổn định tổ chức:</a:t>
            </a:r>
          </a:p>
          <a:p>
            <a:pPr algn="ctr"/>
            <a:r>
              <a:rPr lang="en-US" sz="3200" b="1">
                <a:solidFill>
                  <a:srgbClr val="0611E4"/>
                </a:solidFill>
                <a:latin typeface="Times New Roman" panose="02020603050405020304" pitchFamily="18" charset="0"/>
                <a:cs typeface="Times New Roman" panose="02020603050405020304" pitchFamily="18" charset="0"/>
              </a:rPr>
              <a:t>Hát “Đi xe đạp”</a:t>
            </a:r>
          </a:p>
        </p:txBody>
      </p:sp>
      <p:sp>
        <p:nvSpPr>
          <p:cNvPr id="2" name="Thought Bubble: Cloud 1">
            <a:extLst>
              <a:ext uri="{FF2B5EF4-FFF2-40B4-BE49-F238E27FC236}">
                <a16:creationId xmlns:a16="http://schemas.microsoft.com/office/drawing/2014/main" id="{9E2E3B8D-5CCE-073A-8752-A6C15D8538E0}"/>
              </a:ext>
            </a:extLst>
          </p:cNvPr>
          <p:cNvSpPr/>
          <p:nvPr/>
        </p:nvSpPr>
        <p:spPr>
          <a:xfrm rot="254161">
            <a:off x="4431361" y="323172"/>
            <a:ext cx="5671212" cy="2227160"/>
          </a:xfrm>
          <a:prstGeom prst="cloudCallout">
            <a:avLst>
              <a:gd name="adj1" fmla="val -54498"/>
              <a:gd name="adj2" fmla="val 72060"/>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p>
        </p:txBody>
      </p:sp>
      <p:sp>
        <p:nvSpPr>
          <p:cNvPr id="5" name="Freeform 6">
            <a:extLst>
              <a:ext uri="{FF2B5EF4-FFF2-40B4-BE49-F238E27FC236}">
                <a16:creationId xmlns:a16="http://schemas.microsoft.com/office/drawing/2014/main" id="{B9FA0EB9-4D4C-E700-40C7-C130DC50F2DB}"/>
              </a:ext>
            </a:extLst>
          </p:cNvPr>
          <p:cNvSpPr/>
          <p:nvPr/>
        </p:nvSpPr>
        <p:spPr>
          <a:xfrm>
            <a:off x="226931" y="2621665"/>
            <a:ext cx="5608271" cy="4217058"/>
          </a:xfrm>
          <a:custGeom>
            <a:avLst/>
            <a:gdLst/>
            <a:ahLst/>
            <a:cxnLst/>
            <a:rect l="l" t="t" r="r" b="b"/>
            <a:pathLst>
              <a:path w="5231383" h="3849426">
                <a:moveTo>
                  <a:pt x="0" y="0"/>
                </a:moveTo>
                <a:lnTo>
                  <a:pt x="5231383" y="0"/>
                </a:lnTo>
                <a:lnTo>
                  <a:pt x="5231383" y="3849426"/>
                </a:lnTo>
                <a:lnTo>
                  <a:pt x="0" y="3849426"/>
                </a:lnTo>
                <a:lnTo>
                  <a:pt x="0" y="0"/>
                </a:lnTo>
                <a:close/>
              </a:path>
            </a:pathLst>
          </a:custGeom>
          <a:blipFill>
            <a:blip r:embed="rId7"/>
            <a:stretch>
              <a:fillRect/>
            </a:stretch>
          </a:blipFill>
        </p:spPr>
      </p:sp>
    </p:spTree>
    <p:extLst>
      <p:ext uri="{BB962C8B-B14F-4D97-AF65-F5344CB8AC3E}">
        <p14:creationId xmlns:p14="http://schemas.microsoft.com/office/powerpoint/2010/main" val="226763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hạc nền kể truyện mầm non">
            <a:hlinkClick r:id="" action="ppaction://media"/>
            <a:extLst>
              <a:ext uri="{FF2B5EF4-FFF2-40B4-BE49-F238E27FC236}">
                <a16:creationId xmlns:a16="http://schemas.microsoft.com/office/drawing/2014/main" id="{4DDFD62D-B4B0-3155-2D78-7081B4FF3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6149" y="6165953"/>
            <a:ext cx="406400" cy="406400"/>
          </a:xfrm>
          <a:prstGeom prst="rect">
            <a:avLst/>
          </a:prstGeom>
        </p:spPr>
      </p:pic>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7190025" y="558060"/>
            <a:ext cx="4182002" cy="1715873"/>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6"/>
            <a:stretch>
              <a:fillRect l="-1" r="-59126" b="-51774"/>
            </a:stretch>
          </a:blipFill>
        </p:spPr>
      </p:sp>
      <p:sp>
        <p:nvSpPr>
          <p:cNvPr id="4" name="Freeform 4">
            <a:extLst>
              <a:ext uri="{FF2B5EF4-FFF2-40B4-BE49-F238E27FC236}">
                <a16:creationId xmlns:a16="http://schemas.microsoft.com/office/drawing/2014/main" id="{A9EA1E1C-4BCE-2F06-3030-FE684AD73ED6}"/>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7"/>
            <a:stretch>
              <a:fillRect/>
            </a:stretch>
          </a:blipFill>
        </p:spPr>
        <p:txBody>
          <a:bodyPr/>
          <a:lstStyle/>
          <a:p>
            <a:endParaRPr lang="en-US"/>
          </a:p>
        </p:txBody>
      </p:sp>
      <p:sp>
        <p:nvSpPr>
          <p:cNvPr id="3" name="TextBox 7">
            <a:extLst>
              <a:ext uri="{FF2B5EF4-FFF2-40B4-BE49-F238E27FC236}">
                <a16:creationId xmlns:a16="http://schemas.microsoft.com/office/drawing/2014/main" id="{D580E9A4-F877-995C-C87B-4ADD6E0B1126}"/>
              </a:ext>
            </a:extLst>
          </p:cNvPr>
          <p:cNvSpPr txBox="1"/>
          <p:nvPr/>
        </p:nvSpPr>
        <p:spPr>
          <a:xfrm>
            <a:off x="5889434" y="978986"/>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Cô kể lần 1</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5" name="Freeform 6">
            <a:extLst>
              <a:ext uri="{FF2B5EF4-FFF2-40B4-BE49-F238E27FC236}">
                <a16:creationId xmlns:a16="http://schemas.microsoft.com/office/drawing/2014/main" id="{5D26E9BF-8413-29EC-E005-43D6550DAD74}"/>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49445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hạc nền kể truyện mầm non">
            <a:hlinkClick r:id="" action="ppaction://media"/>
            <a:extLst>
              <a:ext uri="{FF2B5EF4-FFF2-40B4-BE49-F238E27FC236}">
                <a16:creationId xmlns:a16="http://schemas.microsoft.com/office/drawing/2014/main" id="{4DDFD62D-B4B0-3155-2D78-7081B4FF3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06149" y="6165953"/>
            <a:ext cx="406400" cy="406400"/>
          </a:xfrm>
          <a:prstGeom prst="rect">
            <a:avLst/>
          </a:prstGeom>
        </p:spPr>
      </p:pic>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5"/>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7156800" y="553186"/>
            <a:ext cx="4196080" cy="1721649"/>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extLst>
              <a:ext uri="{FF2B5EF4-FFF2-40B4-BE49-F238E27FC236}">
                <a16:creationId xmlns:a16="http://schemas.microsoft.com/office/drawing/2014/main" id="{6B98787E-97F2-C639-1A37-82BCD83A89F7}"/>
              </a:ext>
            </a:extLst>
          </p:cNvPr>
          <p:cNvSpPr txBox="1"/>
          <p:nvPr/>
        </p:nvSpPr>
        <p:spPr>
          <a:xfrm>
            <a:off x="5889434" y="978986"/>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Cô kể lần 2</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6"/>
            <a:stretch>
              <a:fillRect l="-1" r="-59126" b="-51774"/>
            </a:stretch>
          </a:blipFill>
        </p:spPr>
      </p:sp>
      <p:sp>
        <p:nvSpPr>
          <p:cNvPr id="4" name="Freeform 4">
            <a:extLst>
              <a:ext uri="{FF2B5EF4-FFF2-40B4-BE49-F238E27FC236}">
                <a16:creationId xmlns:a16="http://schemas.microsoft.com/office/drawing/2014/main" id="{A9EA1E1C-4BCE-2F06-3030-FE684AD73ED6}"/>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7"/>
            <a:stretch>
              <a:fillRect/>
            </a:stretch>
          </a:blipFill>
        </p:spPr>
        <p:txBody>
          <a:bodyPr/>
          <a:lstStyle/>
          <a:p>
            <a:endParaRPr lang="en-US"/>
          </a:p>
        </p:txBody>
      </p:sp>
      <p:sp>
        <p:nvSpPr>
          <p:cNvPr id="3" name="Freeform 6">
            <a:extLst>
              <a:ext uri="{FF2B5EF4-FFF2-40B4-BE49-F238E27FC236}">
                <a16:creationId xmlns:a16="http://schemas.microsoft.com/office/drawing/2014/main" id="{4D785533-4533-A8F7-B220-67B11C645971}"/>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extLst>
      <p:ext uri="{BB962C8B-B14F-4D97-AF65-F5344CB8AC3E}">
        <p14:creationId xmlns:p14="http://schemas.microsoft.com/office/powerpoint/2010/main" val="259223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sp>
        <p:nvSpPr>
          <p:cNvPr id="2" name="Oval 1">
            <a:extLst>
              <a:ext uri="{FF2B5EF4-FFF2-40B4-BE49-F238E27FC236}">
                <a16:creationId xmlns:a16="http://schemas.microsoft.com/office/drawing/2014/main" id="{442A9291-FB68-9D97-DC67-1DE2D77C44F3}"/>
              </a:ext>
            </a:extLst>
          </p:cNvPr>
          <p:cNvSpPr/>
          <p:nvPr/>
        </p:nvSpPr>
        <p:spPr>
          <a:xfrm>
            <a:off x="5532841" y="920055"/>
            <a:ext cx="5672138" cy="2327275"/>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extLst>
              <a:ext uri="{FF2B5EF4-FFF2-40B4-BE49-F238E27FC236}">
                <a16:creationId xmlns:a16="http://schemas.microsoft.com/office/drawing/2014/main" id="{6B98787E-97F2-C639-1A37-82BCD83A89F7}"/>
              </a:ext>
            </a:extLst>
          </p:cNvPr>
          <p:cNvSpPr txBox="1"/>
          <p:nvPr/>
        </p:nvSpPr>
        <p:spPr>
          <a:xfrm>
            <a:off x="5650631" y="1555241"/>
            <a:ext cx="5664503" cy="831959"/>
          </a:xfrm>
          <a:prstGeom prst="rect">
            <a:avLst/>
          </a:prstGeom>
        </p:spPr>
        <p:txBody>
          <a:bodyPr wrap="square" lIns="0" tIns="0" rIns="0" bIns="0" rtlCol="0" anchor="t">
            <a:spAutoFit/>
          </a:bodyPr>
          <a:lstStyle/>
          <a:p>
            <a:pPr algn="ctr">
              <a:lnSpc>
                <a:spcPts val="7435"/>
              </a:lnSpc>
            </a:pPr>
            <a:r>
              <a:rPr lang="en-US" sz="4000" b="1">
                <a:solidFill>
                  <a:srgbClr val="0611E4"/>
                </a:solidFill>
                <a:latin typeface="Times New Roman" panose="02020603050405020304" pitchFamily="18" charset="0"/>
                <a:cs typeface="Times New Roman" panose="02020603050405020304" pitchFamily="18" charset="0"/>
              </a:rPr>
              <a:t>Đàm thoại – Trích dẫn</a:t>
            </a:r>
            <a:endParaRPr lang="en-US" sz="66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3"/>
            <a:stretch>
              <a:fillRect l="-1" r="-59126" b="-51774"/>
            </a:stretch>
          </a:blipFill>
        </p:spPr>
      </p:sp>
      <p:sp>
        <p:nvSpPr>
          <p:cNvPr id="7" name="Freeform 6">
            <a:extLst>
              <a:ext uri="{FF2B5EF4-FFF2-40B4-BE49-F238E27FC236}">
                <a16:creationId xmlns:a16="http://schemas.microsoft.com/office/drawing/2014/main" id="{B4DFBCD9-A340-58C2-FC92-A35C011B079C}"/>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a:extLst>
              <a:ext uri="{FF2B5EF4-FFF2-40B4-BE49-F238E27FC236}">
                <a16:creationId xmlns:a16="http://schemas.microsoft.com/office/drawing/2014/main" id="{8AD3BBC8-6879-59AF-2D41-AE0172CF45C1}"/>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8793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flipH="1">
            <a:off x="-16935" y="5231220"/>
            <a:ext cx="8927017" cy="1626782"/>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sp>
        <p:nvSpPr>
          <p:cNvPr id="2" name="Oval 1">
            <a:hlinkClick r:id="rId3"/>
            <a:extLst>
              <a:ext uri="{FF2B5EF4-FFF2-40B4-BE49-F238E27FC236}">
                <a16:creationId xmlns:a16="http://schemas.microsoft.com/office/drawing/2014/main" id="{442A9291-FB68-9D97-DC67-1DE2D77C44F3}"/>
              </a:ext>
            </a:extLst>
          </p:cNvPr>
          <p:cNvSpPr/>
          <p:nvPr/>
        </p:nvSpPr>
        <p:spPr>
          <a:xfrm>
            <a:off x="5532841" y="920055"/>
            <a:ext cx="5672138" cy="2327275"/>
          </a:xfrm>
          <a:prstGeom prst="ellipse">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vi-VN"/>
          </a:p>
        </p:txBody>
      </p:sp>
      <p:sp>
        <p:nvSpPr>
          <p:cNvPr id="15" name="TextBox 7">
            <a:hlinkClick r:id="rId4"/>
            <a:extLst>
              <a:ext uri="{FF2B5EF4-FFF2-40B4-BE49-F238E27FC236}">
                <a16:creationId xmlns:a16="http://schemas.microsoft.com/office/drawing/2014/main" id="{6B98787E-97F2-C639-1A37-82BCD83A89F7}"/>
              </a:ext>
            </a:extLst>
          </p:cNvPr>
          <p:cNvSpPr txBox="1"/>
          <p:nvPr/>
        </p:nvSpPr>
        <p:spPr>
          <a:xfrm>
            <a:off x="4977318" y="1646681"/>
            <a:ext cx="6783185" cy="874022"/>
          </a:xfrm>
          <a:prstGeom prst="rect">
            <a:avLst/>
          </a:prstGeom>
        </p:spPr>
        <p:txBody>
          <a:bodyPr lIns="0" tIns="0" rIns="0" bIns="0" rtlCol="0" anchor="t">
            <a:spAutoFit/>
          </a:bodyPr>
          <a:lstStyle/>
          <a:p>
            <a:pPr algn="ctr">
              <a:lnSpc>
                <a:spcPts val="7435"/>
              </a:lnSpc>
            </a:pPr>
            <a:r>
              <a:rPr lang="en-US" sz="5400" b="1">
                <a:solidFill>
                  <a:srgbClr val="0611E4"/>
                </a:solidFill>
                <a:latin typeface="Times New Roman" panose="02020603050405020304" pitchFamily="18" charset="0"/>
                <a:cs typeface="Times New Roman" panose="02020603050405020304" pitchFamily="18" charset="0"/>
              </a:rPr>
              <a:t>Video câu truyện</a:t>
            </a:r>
            <a:endParaRPr lang="en-US" sz="8800" b="1">
              <a:solidFill>
                <a:srgbClr val="0611E4"/>
              </a:solidFill>
              <a:latin typeface="Times New Roman" panose="02020603050405020304" pitchFamily="18" charset="0"/>
              <a:cs typeface="Times New Roman" panose="02020603050405020304" pitchFamily="18" charset="0"/>
            </a:endParaRPr>
          </a:p>
        </p:txBody>
      </p:sp>
      <p:sp>
        <p:nvSpPr>
          <p:cNvPr id="17" name="Freeform 3">
            <a:extLst>
              <a:ext uri="{FF2B5EF4-FFF2-40B4-BE49-F238E27FC236}">
                <a16:creationId xmlns:a16="http://schemas.microsoft.com/office/drawing/2014/main" id="{1BE8BFA4-B1D6-49D1-69FC-8B3109B5522E}"/>
              </a:ext>
            </a:extLst>
          </p:cNvPr>
          <p:cNvSpPr/>
          <p:nvPr/>
        </p:nvSpPr>
        <p:spPr>
          <a:xfrm rot="21262615" flipH="1">
            <a:off x="6301892" y="5495964"/>
            <a:ext cx="1080383" cy="804027"/>
          </a:xfrm>
          <a:custGeom>
            <a:avLst/>
            <a:gdLst/>
            <a:ahLst/>
            <a:cxnLst/>
            <a:rect l="l" t="t" r="r" b="b"/>
            <a:pathLst>
              <a:path w="4607903" h="6103183">
                <a:moveTo>
                  <a:pt x="0" y="0"/>
                </a:moveTo>
                <a:lnTo>
                  <a:pt x="4607903" y="0"/>
                </a:lnTo>
                <a:lnTo>
                  <a:pt x="4607903" y="6103183"/>
                </a:lnTo>
                <a:lnTo>
                  <a:pt x="0" y="6103183"/>
                </a:lnTo>
                <a:lnTo>
                  <a:pt x="0" y="0"/>
                </a:lnTo>
                <a:close/>
              </a:path>
            </a:pathLst>
          </a:custGeom>
          <a:blipFill>
            <a:blip r:embed="rId5"/>
            <a:stretch>
              <a:fillRect l="-1" r="-59126" b="-51774"/>
            </a:stretch>
          </a:blipFill>
        </p:spPr>
      </p:sp>
      <p:sp>
        <p:nvSpPr>
          <p:cNvPr id="7" name="Freeform 6">
            <a:extLst>
              <a:ext uri="{FF2B5EF4-FFF2-40B4-BE49-F238E27FC236}">
                <a16:creationId xmlns:a16="http://schemas.microsoft.com/office/drawing/2014/main" id="{B4DFBCD9-A340-58C2-FC92-A35C011B079C}"/>
              </a:ext>
            </a:extLst>
          </p:cNvPr>
          <p:cNvSpPr/>
          <p:nvPr/>
        </p:nvSpPr>
        <p:spPr>
          <a:xfrm rot="20053404">
            <a:off x="-374228" y="415887"/>
            <a:ext cx="5804159" cy="1294758"/>
          </a:xfrm>
          <a:custGeom>
            <a:avLst/>
            <a:gdLst/>
            <a:ahLst/>
            <a:cxnLst/>
            <a:rect l="l" t="t" r="r" b="b"/>
            <a:pathLst>
              <a:path w="4210594" h="1294758">
                <a:moveTo>
                  <a:pt x="0" y="0"/>
                </a:moveTo>
                <a:lnTo>
                  <a:pt x="4210594" y="0"/>
                </a:lnTo>
                <a:lnTo>
                  <a:pt x="4210594" y="1294757"/>
                </a:lnTo>
                <a:lnTo>
                  <a:pt x="0" y="12947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a:extLst>
              <a:ext uri="{FF2B5EF4-FFF2-40B4-BE49-F238E27FC236}">
                <a16:creationId xmlns:a16="http://schemas.microsoft.com/office/drawing/2014/main" id="{8AD3BBC8-6879-59AF-2D41-AE0172CF45C1}"/>
              </a:ext>
            </a:extLst>
          </p:cNvPr>
          <p:cNvSpPr/>
          <p:nvPr/>
        </p:nvSpPr>
        <p:spPr>
          <a:xfrm flipH="1">
            <a:off x="1796607" y="2805410"/>
            <a:ext cx="2309542" cy="3689941"/>
          </a:xfrm>
          <a:custGeom>
            <a:avLst/>
            <a:gdLst/>
            <a:ahLst/>
            <a:cxnLst/>
            <a:rect l="l" t="t" r="r" b="b"/>
            <a:pathLst>
              <a:path w="1678331" h="3093697">
                <a:moveTo>
                  <a:pt x="0" y="0"/>
                </a:moveTo>
                <a:lnTo>
                  <a:pt x="1678331" y="0"/>
                </a:lnTo>
                <a:lnTo>
                  <a:pt x="1678331" y="3093698"/>
                </a:lnTo>
                <a:lnTo>
                  <a:pt x="0" y="3093698"/>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10749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A844FCF3-FF49-1A2D-97B4-C25243761033}"/>
              </a:ext>
            </a:extLst>
          </p:cNvPr>
          <p:cNvSpPr/>
          <p:nvPr/>
        </p:nvSpPr>
        <p:spPr>
          <a:xfrm>
            <a:off x="3048000" y="5072745"/>
            <a:ext cx="9144000" cy="1785255"/>
          </a:xfrm>
          <a:custGeom>
            <a:avLst/>
            <a:gdLst/>
            <a:ahLst/>
            <a:cxnLst/>
            <a:rect l="l" t="t" r="r" b="b"/>
            <a:pathLst>
              <a:path w="13778774" h="6355459">
                <a:moveTo>
                  <a:pt x="0" y="0"/>
                </a:moveTo>
                <a:lnTo>
                  <a:pt x="13778774" y="0"/>
                </a:lnTo>
                <a:lnTo>
                  <a:pt x="13778774" y="6355460"/>
                </a:lnTo>
                <a:lnTo>
                  <a:pt x="0" y="6355460"/>
                </a:lnTo>
                <a:lnTo>
                  <a:pt x="0" y="0"/>
                </a:lnTo>
                <a:close/>
              </a:path>
            </a:pathLst>
          </a:custGeom>
          <a:blipFill>
            <a:blip r:embed="rId2"/>
            <a:stretch>
              <a:fillRect l="-3008" t="5162" r="-22238" b="-116116"/>
            </a:stretch>
          </a:blipFill>
        </p:spPr>
      </p:sp>
      <p:pic>
        <p:nvPicPr>
          <p:cNvPr id="4" name="Picture 2">
            <a:extLst>
              <a:ext uri="{FF2B5EF4-FFF2-40B4-BE49-F238E27FC236}">
                <a16:creationId xmlns:a16="http://schemas.microsoft.com/office/drawing/2014/main" id="{942BBCBC-07AE-9A18-9867-2F1CF69AE792}"/>
              </a:ext>
            </a:extLst>
          </p:cNvPr>
          <p:cNvPicPr>
            <a:picLocks noChangeAspect="1"/>
          </p:cNvPicPr>
          <p:nvPr/>
        </p:nvPicPr>
        <p:blipFill>
          <a:blip r:embed="rId3"/>
          <a:srcRect/>
          <a:stretch>
            <a:fillRect/>
          </a:stretch>
        </p:blipFill>
        <p:spPr>
          <a:xfrm flipH="1">
            <a:off x="7744110" y="100865"/>
            <a:ext cx="5241002" cy="5569326"/>
          </a:xfrm>
          <a:prstGeom prst="rect">
            <a:avLst/>
          </a:prstGeom>
        </p:spPr>
      </p:pic>
      <p:pic>
        <p:nvPicPr>
          <p:cNvPr id="10" name="Picture 10">
            <a:extLst>
              <a:ext uri="{FF2B5EF4-FFF2-40B4-BE49-F238E27FC236}">
                <a16:creationId xmlns:a16="http://schemas.microsoft.com/office/drawing/2014/main" id="{FD339BFE-D7A8-83DC-3A84-5B966BFE359B}"/>
              </a:ext>
            </a:extLst>
          </p:cNvPr>
          <p:cNvPicPr>
            <a:picLocks noChangeAspect="1"/>
          </p:cNvPicPr>
          <p:nvPr/>
        </p:nvPicPr>
        <p:blipFill>
          <a:blip r:embed="rId4"/>
          <a:srcRect/>
          <a:stretch>
            <a:fillRect/>
          </a:stretch>
        </p:blipFill>
        <p:spPr>
          <a:xfrm flipH="1">
            <a:off x="958116" y="112620"/>
            <a:ext cx="2744792" cy="1880183"/>
          </a:xfrm>
          <a:prstGeom prst="rect">
            <a:avLst/>
          </a:prstGeom>
        </p:spPr>
      </p:pic>
      <p:pic>
        <p:nvPicPr>
          <p:cNvPr id="16" name="Picture 25">
            <a:extLst>
              <a:ext uri="{FF2B5EF4-FFF2-40B4-BE49-F238E27FC236}">
                <a16:creationId xmlns:a16="http://schemas.microsoft.com/office/drawing/2014/main" id="{1951F086-EEFA-6CB1-A630-2E6C7C5E8A50}"/>
              </a:ext>
            </a:extLst>
          </p:cNvPr>
          <p:cNvPicPr>
            <a:picLocks noChangeAspect="1"/>
          </p:cNvPicPr>
          <p:nvPr/>
        </p:nvPicPr>
        <p:blipFill>
          <a:blip r:embed="rId5"/>
          <a:srcRect/>
          <a:stretch>
            <a:fillRect/>
          </a:stretch>
        </p:blipFill>
        <p:spPr>
          <a:xfrm rot="20758062">
            <a:off x="10460643" y="2404794"/>
            <a:ext cx="929784" cy="906540"/>
          </a:xfrm>
          <a:prstGeom prst="rect">
            <a:avLst/>
          </a:prstGeom>
        </p:spPr>
      </p:pic>
      <p:pic>
        <p:nvPicPr>
          <p:cNvPr id="17" name="Picture 19">
            <a:extLst>
              <a:ext uri="{FF2B5EF4-FFF2-40B4-BE49-F238E27FC236}">
                <a16:creationId xmlns:a16="http://schemas.microsoft.com/office/drawing/2014/main" id="{9A5A4516-CA7F-DD65-9704-FE2F0A664E39}"/>
              </a:ext>
            </a:extLst>
          </p:cNvPr>
          <p:cNvPicPr>
            <a:picLocks noChangeAspect="1"/>
          </p:cNvPicPr>
          <p:nvPr/>
        </p:nvPicPr>
        <p:blipFill>
          <a:blip r:embed="rId6"/>
          <a:srcRect/>
          <a:stretch>
            <a:fillRect/>
          </a:stretch>
        </p:blipFill>
        <p:spPr>
          <a:xfrm rot="1129431">
            <a:off x="1533137" y="4707661"/>
            <a:ext cx="819077" cy="853205"/>
          </a:xfrm>
          <a:prstGeom prst="rect">
            <a:avLst/>
          </a:prstGeom>
        </p:spPr>
      </p:pic>
      <p:sp>
        <p:nvSpPr>
          <p:cNvPr id="3" name="TextBox 7">
            <a:extLst>
              <a:ext uri="{FF2B5EF4-FFF2-40B4-BE49-F238E27FC236}">
                <a16:creationId xmlns:a16="http://schemas.microsoft.com/office/drawing/2014/main" id="{22DAC8EA-7ACB-6D10-A438-5893C30FA657}"/>
              </a:ext>
            </a:extLst>
          </p:cNvPr>
          <p:cNvSpPr txBox="1"/>
          <p:nvPr/>
        </p:nvSpPr>
        <p:spPr>
          <a:xfrm rot="20864881">
            <a:off x="820173" y="3068093"/>
            <a:ext cx="6770120" cy="1006601"/>
          </a:xfrm>
          <a:prstGeom prst="rect">
            <a:avLst/>
          </a:prstGeom>
        </p:spPr>
        <p:txBody>
          <a:bodyPr spcFirstLastPara="1" wrap="square" lIns="0" tIns="0" rIns="0" bIns="0" numCol="1" rtlCol="0" anchor="t">
            <a:prstTxWarp prst="textArchUp">
              <a:avLst/>
            </a:prstTxWarp>
            <a:spAutoFit/>
          </a:bodyPr>
          <a:lstStyle/>
          <a:p>
            <a:pPr algn="ctr">
              <a:lnSpc>
                <a:spcPts val="7435"/>
              </a:lnSpc>
            </a:pPr>
            <a:r>
              <a:rPr lang="en-US" sz="11134" b="1">
                <a:ln w="9525">
                  <a:solidFill>
                    <a:schemeClr val="bg1"/>
                  </a:solidFill>
                  <a:prstDash val="solid"/>
                </a:ln>
                <a:effectLst>
                  <a:outerShdw blurRad="12700" dist="38100" dir="2700000" algn="tl" rotWithShape="0">
                    <a:schemeClr val="bg1">
                      <a:lumMod val="50000"/>
                    </a:schemeClr>
                  </a:outerShdw>
                </a:effectLst>
                <a:latin typeface="Marykate"/>
              </a:rPr>
              <a:t>Thank for listening!</a:t>
            </a:r>
          </a:p>
        </p:txBody>
      </p:sp>
      <p:sp>
        <p:nvSpPr>
          <p:cNvPr id="14" name="Freeform 16">
            <a:extLst>
              <a:ext uri="{FF2B5EF4-FFF2-40B4-BE49-F238E27FC236}">
                <a16:creationId xmlns:a16="http://schemas.microsoft.com/office/drawing/2014/main" id="{C97F9386-A823-A6DD-4390-D44DACBF0B97}"/>
              </a:ext>
            </a:extLst>
          </p:cNvPr>
          <p:cNvSpPr/>
          <p:nvPr/>
        </p:nvSpPr>
        <p:spPr>
          <a:xfrm>
            <a:off x="3135964" y="3410530"/>
            <a:ext cx="8412569" cy="3439586"/>
          </a:xfrm>
          <a:custGeom>
            <a:avLst/>
            <a:gdLst/>
            <a:ahLst/>
            <a:cxnLst/>
            <a:rect l="l" t="t" r="r" b="b"/>
            <a:pathLst>
              <a:path w="3579010" h="1480815">
                <a:moveTo>
                  <a:pt x="0" y="0"/>
                </a:moveTo>
                <a:lnTo>
                  <a:pt x="3579009" y="0"/>
                </a:lnTo>
                <a:lnTo>
                  <a:pt x="3579009" y="1480815"/>
                </a:lnTo>
                <a:lnTo>
                  <a:pt x="0" y="1480815"/>
                </a:lnTo>
                <a:lnTo>
                  <a:pt x="0" y="0"/>
                </a:lnTo>
                <a:close/>
              </a:path>
            </a:pathLst>
          </a:custGeom>
          <a:blipFill>
            <a:blip r:embed="rId7"/>
            <a:stretch>
              <a:fillRect/>
            </a:stretch>
          </a:blipFill>
        </p:spPr>
      </p:sp>
    </p:spTree>
    <p:extLst>
      <p:ext uri="{BB962C8B-B14F-4D97-AF65-F5344CB8AC3E}">
        <p14:creationId xmlns:p14="http://schemas.microsoft.com/office/powerpoint/2010/main" val="354028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63B52080-5C53-95B9-1CB2-105D2D89812B}"/>
              </a:ext>
            </a:extLst>
          </p:cNvPr>
          <p:cNvSpPr txBox="1"/>
          <p:nvPr/>
        </p:nvSpPr>
        <p:spPr>
          <a:xfrm>
            <a:off x="2009058" y="566678"/>
            <a:ext cx="8496382" cy="5724644"/>
          </a:xfrm>
          <a:prstGeom prst="rect">
            <a:avLst/>
          </a:prstGeom>
        </p:spPr>
        <p:txBody>
          <a:bodyPr wrap="square" lIns="0" tIns="0" rIns="0" bIns="0" rtlCol="0" anchor="t">
            <a:spAutoFit/>
          </a:bodyPr>
          <a:lstStyle/>
          <a:p>
            <a:pPr algn="ctr"/>
            <a:r>
              <a:rPr lang="vi-VN" sz="3600" b="1" i="0">
                <a:solidFill>
                  <a:srgbClr val="FF1493"/>
                </a:solidFill>
                <a:effectLst/>
                <a:latin typeface="+mj-lt"/>
              </a:rPr>
              <a:t>Em bé dũng cảm</a:t>
            </a:r>
            <a:endParaRPr lang="en-US" sz="3600" b="1" i="0">
              <a:solidFill>
                <a:srgbClr val="FF1493"/>
              </a:solidFill>
              <a:effectLst/>
              <a:latin typeface="+mj-lt"/>
            </a:endParaRPr>
          </a:p>
          <a:p>
            <a:pPr algn="just"/>
            <a:r>
              <a:rPr lang="en-US" sz="2400" b="0" i="0">
                <a:solidFill>
                  <a:srgbClr val="000000"/>
                </a:solidFill>
                <a:effectLst/>
                <a:latin typeface="+mj-lt"/>
              </a:rPr>
              <a:t>	</a:t>
            </a:r>
            <a:r>
              <a:rPr lang="vi-VN" sz="2400" b="0" i="0">
                <a:solidFill>
                  <a:srgbClr val="000000"/>
                </a:solidFill>
                <a:effectLst/>
                <a:latin typeface="+mj-lt"/>
              </a:rPr>
              <a:t>Cô bác sĩ tiêm phòng dịch cho em bé. Huy sợ đau nấp vào một xó, nhìn trộm các bạn tiêm. Các bạn nhỏ không thấy Huy đâu, nhao nhao lên hỏi cô giáo. </a:t>
            </a:r>
            <a:endParaRPr lang="en-US" sz="2400" b="0" i="0">
              <a:solidFill>
                <a:srgbClr val="000000"/>
              </a:solidFill>
              <a:effectLst/>
              <a:latin typeface="+mj-lt"/>
            </a:endParaRPr>
          </a:p>
          <a:p>
            <a:pPr algn="just"/>
            <a:r>
              <a:rPr lang="en-US" sz="2400">
                <a:latin typeface="+mj-lt"/>
              </a:rPr>
              <a:t>	</a:t>
            </a:r>
            <a:r>
              <a:rPr lang="vi-VN" sz="2400" b="0" i="0">
                <a:solidFill>
                  <a:srgbClr val="000000"/>
                </a:solidFill>
                <a:effectLst/>
                <a:latin typeface="+mj-lt"/>
              </a:rPr>
              <a:t>Cô bảo : « Các bạn tiên xong rồi tuy có đau, nhưng phòng được bệnh tật ».</a:t>
            </a:r>
            <a:endParaRPr lang="en-US" sz="2400" b="0" i="0">
              <a:solidFill>
                <a:srgbClr val="000000"/>
              </a:solidFill>
              <a:effectLst/>
              <a:latin typeface="+mj-lt"/>
            </a:endParaRPr>
          </a:p>
          <a:p>
            <a:pPr algn="just"/>
            <a:r>
              <a:rPr lang="en-US" sz="2400" b="0" i="0">
                <a:solidFill>
                  <a:srgbClr val="000000"/>
                </a:solidFill>
                <a:effectLst/>
                <a:latin typeface="+mj-lt"/>
              </a:rPr>
              <a:t>	</a:t>
            </a:r>
            <a:r>
              <a:rPr lang="vi-VN" sz="2400" b="0" i="0">
                <a:solidFill>
                  <a:srgbClr val="000000"/>
                </a:solidFill>
                <a:effectLst/>
                <a:latin typeface="+mj-lt"/>
              </a:rPr>
              <a:t>Người tiêm thứ nhất là bạn Minh, bạn Minh nói «  Hơi đau một tý, nhưng em không sợ »</a:t>
            </a:r>
            <a:endParaRPr lang="en-US" sz="2400" b="0" i="0">
              <a:solidFill>
                <a:srgbClr val="000000"/>
              </a:solidFill>
              <a:effectLst/>
              <a:latin typeface="+mj-lt"/>
            </a:endParaRPr>
          </a:p>
          <a:p>
            <a:pPr algn="just"/>
            <a:r>
              <a:rPr lang="en-US" sz="2400" b="0" i="0">
                <a:solidFill>
                  <a:srgbClr val="000000"/>
                </a:solidFill>
                <a:effectLst/>
                <a:latin typeface="+mj-lt"/>
              </a:rPr>
              <a:t>	</a:t>
            </a:r>
            <a:r>
              <a:rPr lang="vi-VN" sz="2400" b="0" i="0">
                <a:solidFill>
                  <a:srgbClr val="000000"/>
                </a:solidFill>
                <a:effectLst/>
                <a:latin typeface="+mj-lt"/>
              </a:rPr>
              <a:t>Người tiêm thứ hai là bạn Anh, bạn gái nói « không đau, chẳng đau gì cả »</a:t>
            </a:r>
            <a:endParaRPr lang="en-US" sz="2400" b="0" i="0">
              <a:solidFill>
                <a:srgbClr val="000000"/>
              </a:solidFill>
              <a:effectLst/>
              <a:latin typeface="+mj-lt"/>
            </a:endParaRPr>
          </a:p>
          <a:p>
            <a:pPr algn="just"/>
            <a:r>
              <a:rPr lang="en-US" sz="2400" b="0" i="0">
                <a:solidFill>
                  <a:srgbClr val="000000"/>
                </a:solidFill>
                <a:effectLst/>
                <a:latin typeface="+mj-lt"/>
              </a:rPr>
              <a:t>	</a:t>
            </a:r>
            <a:r>
              <a:rPr lang="en-US" sz="2400">
                <a:latin typeface="+mj-lt"/>
              </a:rPr>
              <a:t>N</a:t>
            </a:r>
            <a:r>
              <a:rPr lang="vi-VN" sz="2400" b="0" i="0">
                <a:solidFill>
                  <a:srgbClr val="000000"/>
                </a:solidFill>
                <a:effectLst/>
                <a:latin typeface="+mj-lt"/>
              </a:rPr>
              <a:t>gườ</a:t>
            </a:r>
            <a:r>
              <a:rPr lang="en-US" sz="2400" b="0" i="0">
                <a:solidFill>
                  <a:srgbClr val="000000"/>
                </a:solidFill>
                <a:effectLst/>
                <a:latin typeface="+mj-lt"/>
              </a:rPr>
              <a:t>i</a:t>
            </a:r>
            <a:r>
              <a:rPr lang="vi-VN" sz="2400" b="0" i="0">
                <a:solidFill>
                  <a:srgbClr val="000000"/>
                </a:solidFill>
                <a:effectLst/>
                <a:latin typeface="+mj-lt"/>
              </a:rPr>
              <a:t> tiêm thứ ba là Lan Chi bé nhỏ, Lan Chi cau mày, nhăn mặt, bậm môi, nhưng dũng cảm nói « Có đau một tý, nhưng em không sợ tiêm »</a:t>
            </a:r>
            <a:endParaRPr lang="en-US" sz="2400" b="0" i="0">
              <a:solidFill>
                <a:srgbClr val="000000"/>
              </a:solidFill>
              <a:effectLst/>
              <a:latin typeface="+mj-lt"/>
            </a:endParaRPr>
          </a:p>
          <a:p>
            <a:pPr algn="just"/>
            <a:r>
              <a:rPr lang="en-US" sz="2400" b="0" i="0">
                <a:solidFill>
                  <a:srgbClr val="000000"/>
                </a:solidFill>
                <a:effectLst/>
                <a:latin typeface="+mj-lt"/>
              </a:rPr>
              <a:t>	</a:t>
            </a:r>
            <a:r>
              <a:rPr lang="vi-VN" sz="2400" b="0" i="0">
                <a:solidFill>
                  <a:srgbClr val="000000"/>
                </a:solidFill>
                <a:effectLst/>
                <a:latin typeface="+mj-lt"/>
              </a:rPr>
              <a:t>Lúc đó Huy chạy ra, xắn tay áo, duỗi cánh tay nói với cô bác sĩ « Cô ơi ! con cũng không sợ đau cô ạ ! »</a:t>
            </a:r>
            <a:endParaRPr lang="en-US" sz="3600" b="1">
              <a:solidFill>
                <a:srgbClr val="0611E4"/>
              </a:solidFill>
              <a:latin typeface="+mj-lt"/>
              <a:cs typeface="Times New Roman" panose="02020603050405020304" pitchFamily="18" charset="0"/>
            </a:endParaRPr>
          </a:p>
        </p:txBody>
      </p:sp>
    </p:spTree>
    <p:extLst>
      <p:ext uri="{BB962C8B-B14F-4D97-AF65-F5344CB8AC3E}">
        <p14:creationId xmlns:p14="http://schemas.microsoft.com/office/powerpoint/2010/main" val="12871081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114"/>
  <p:tag name="MMPROD_10812PHOTO" val=""/>
  <p:tag name="MMPROD_10812LOGO" val=""/>
  <p:tag name="MMPROD_THEME_BG_IMAGE" val=""/>
  <p:tag name="MMPROD_DATA" val="&lt;object type=&quot;10002&quot; unique_id=&quot;901&quot;&gt;&lt;property id=&quot;10007&quot; value=&quot;Next&quot;/&gt;&lt;property id=&quot;10008&quot; value=&quot;Back&quot;/&gt;&lt;property id=&quot;10009&quot; value=&quot;Ok&quot;/&gt;&lt;property id=&quot;10012&quot; value=&quot;0&quot;/&gt;&lt;property id=&quot;10022&quot; value=&quot;Try again&quot;/&gt;&lt;property id=&quot;10068&quot; value=&quot;Correct - Click anywhere or press Control Y to continue&quot;/&gt;&lt;property id=&quot;10069&quot; value=&quot;Incorrect - Click anywhere or press Control Y to continue&quot;/&gt;&lt;property id=&quot;10124&quot; value=&quot;Click to continue&quot;/&gt;&lt;property id=&quot;10125&quot; value=&quot;Click to submit answer&quot;/&gt;&lt;property id=&quot;10126&quot; value=&quot;Click to go back&quot;/&gt;&lt;property id=&quot;10127&quot; value=&quot;Chọn lại&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1&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2&quot; value=&quot;G:\huong\Tư liệu up lên CTTĐT trường - tháng 4 - 2020\bài đã làm\video\truyện mùa hè ý nghĩa&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 Light&amp;quot; IsBold=&amp;quot;0&amp;quot; IsItalic=&amp;quot;0&amp;quot; IsUnderline=&amp;quot;0&amp;quot; FontSize=&amp;quot;48&amp;quot;/&amp;gt;&amp;lt;Answer FontName=&amp;quot;Calibri&amp;quot; IsBold=&amp;quot;0&amp;quot; IsItalic=&amp;quot;0&amp;quot; IsUnderline=&amp;quot;0&amp;quot; FontSize=&amp;quot;14&amp;quot;/&amp;gt;&amp;lt;Button FontName=&amp;quot;Calibri Light&amp;quot; IsBold=&amp;quot;0&amp;quot; IsItalic=&amp;quot;0&amp;quot; IsUnderline=&amp;quot;0&amp;quot; FontSize=&amp;quot;14&amp;quot;/&amp;gt;&amp;lt;Message FontName=&amp;quot;Calibri Light&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24&quot;&gt;&lt;property id=&quot;10002&quot; value=&quot;Truyện Mùa hè ý nghĩa&quot;/&gt;&lt;property id=&quot;10003&quot; value=&quot;0&quot;/&gt;&lt;property id=&quot;10004&quot; value=&quot;1&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2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80&quot;/&gt;&lt;object type=&quot;10062&quot; unique_id=&quot;10026&quot;&gt;&lt;object type=&quot;10050&quot; unique_id=&quot;10027&quot;&gt;&lt;property id=&quot;10020&quot; value=&quot;2&quot;/&gt;&lt;property id=&quot;10102&quot; value=&quot;1&quot;/&gt;&lt;property id=&quot;10191&quot; value=&quot;-1&quot;/&gt;&lt;/object&gt;&lt;object type=&quot;10051&quot; unique_id=&quot;10028&quot;&gt;&lt;property id=&quot;10020&quot; value=&quot;2&quot;/&gt;&lt;property id=&quot;10102&quot; value=&quot;1&quot;/&gt;&lt;property id=&quot;10191&quot; value=&quot;-1&quot;/&gt;&lt;/object&gt;&lt;/object&gt;&lt;object type=&quot;10061&quot; unique_id=&quot;20000&quot;/&gt;&lt;/object&gt;&lt;/object&gt;&lt;/object&gt;&#10;"/>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g=="/>
  <p:tag name="MMPROD_UIDATA" val="&lt;database version=&quot;11.0&quot;&gt;&lt;object type=&quot;1&quot; unique_id=&quot;10001&quot;&gt;&lt;property id=&quot;20141&quot; value=&quot;Mùa hè ý nghĩa&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G:\huong\New folder\New folder&quot;/&gt;&lt;property id=&quot;20227&quot; value=&quot;G:\huong\Tư liệu up lên CTTĐT trường - tháng 4 - 2020\bài đã làm\video\truyện mùa hè ý nghĩa\abc\Camtasia Getting Started Guide (2)_Package.prpkg&quot;/&gt;&lt;property id=&quot;20250&quot; value=&quot;8&quot;/&gt;&lt;property id=&quot;20251&quot; value=&quot;1&quot;/&gt;&lt;property id=&quot;20259&quot; value=&quot;0&quot;/&gt;&lt;property id=&quot;20263&quot; value=&quot;1&quot;/&gt;&lt;property id=&quot;20264&quot; value=&quot;1&quot;/&gt;&lt;property id=&quot;20519&quot; value=&quot;0&quot;/&gt;&lt;property id=&quot;20700&quot; value=&quot;0&quot;/&gt;&lt;object type=&quot;2&quot; unique_id=&quot;10002&quot;&gt;&lt;object type=&quot;3&quot; unique_id=&quot;10003&quot;&gt;&lt;property id=&quot;20148&quot; value=&quot;5&quot;/&gt;&lt;property id=&quot;20300&quot; value=&quot;Slide 1 - &amp;quot;PHÒNG GD&amp;amp;ĐT QUẬN LONG BIÊN TRƯỜNG MẦM NON HOA SỮA&amp;quot;&quot;/&gt;&lt;property id=&quot;20303&quot; value=&quot;-1&quot;/&gt;&lt;property id=&quot;20307&quot; value=&quot;260&quot;/&gt;&lt;property id=&quot;20309&quot; value=&quot;-1&quot;/&gt;&lt;/object&gt;&lt;object type=&quot;3&quot; unique_id=&quot;10097&quot;&gt;&lt;property id=&quot;20148&quot; value=&quot;5&quot;/&gt;&lt;property id=&quot;20300&quot; value=&quot;Slide 2 - &amp;quot;Câu 1: Cô vừa kể cho các con nghe câu truyện gì?&amp;quot;&quot;/&gt;&lt;property id=&quot;20303&quot; value=&quot;-1&quot;/&gt;&lt;property id=&quot;20307&quot; value=&quot;263&quot;/&gt;&lt;property id=&quot;20309&quot; value=&quot;-1&quot;/&gt;&lt;/object&gt;&lt;object type=&quot;3&quot; unique_id=&quot;10098&quot;&gt;&lt;property id=&quot;20148&quot; value=&quot;5&quot;/&gt;&lt;property id=&quot;20300&quot; value=&quot;Slide 3 - &amp;quot;Câu 2: Trong câu truyện có những nhân vật nào?&amp;quot;&quot;/&gt;&lt;property id=&quot;20302&quot; value=&quot;0&quot;/&gt;&lt;property id=&quot;20303&quot; value=&quot;-1&quot;/&gt;&lt;property id=&quot;20307&quot; value=&quot;264&quot;/&gt;&lt;property id=&quot;20309&quot; value=&quot;-1&quot;/&gt;&lt;property id=&quot;20312&quot; value=&quot;0&quot;/&gt;&lt;property id=&quot;20601&quot; value=&quot;0&quot;/&gt;&lt;/object&gt;&lt;object type=&quot;3&quot; unique_id=&quot;10099&quot;&gt;&lt;property id=&quot;20148&quot; value=&quot;5&quot;/&gt;&lt;property id=&quot;20300&quot; value=&quot;Slide 4 - &amp;quot;Câu 3: Khi 3 bạn Ong vàng, Kiến nâu, Giun bụng bự nói chuyện với nhau, bạn Kiến nâu nói sẽ đi kiếm ăn và xây tổ vào&quot;/&gt;&lt;property id=&quot;20302&quot; value=&quot;0&quot;/&gt;&lt;property id=&quot;20303&quot; value=&quot;-1&quot;/&gt;&lt;property id=&quot;20307&quot; value=&quot;265&quot;/&gt;&lt;property id=&quot;20309&quot; value=&quot;-1&quot;/&gt;&lt;property id=&quot;20312&quot; value=&quot;0&quot;/&gt;&lt;property id=&quot;20601&quot; value=&quot;0&quot;/&gt;&lt;/object&gt;&lt;object type=&quot;3&quot; unique_id=&quot;10100&quot;&gt;&lt;property id=&quot;20148&quot; value=&quot;5&quot;/&gt;&lt;property id=&quot;20300&quot; value=&quot;Slide 5 - &amp;quot;Câu 4: Nghe bạn nói vậy, Giun bụng bự đã nói gì?&amp;quot;&quot;/&gt;&lt;property id=&quot;20302&quot; value=&quot;0&quot;/&gt;&lt;property id=&quot;20303&quot; value=&quot;-1&quot;/&gt;&lt;property id=&quot;20307&quot; value=&quot;266&quot;/&gt;&lt;property id=&quot;20309&quot; value=&quot;-1&quot;/&gt;&lt;property id=&quot;20312&quot; value=&quot;0&quot;/&gt;&lt;property id=&quot;20601&quot; value=&quot;0&quot;/&gt;&lt;/object&gt;&lt;object type=&quot;3&quot; unique_id=&quot;10101&quot;&gt;&lt;property id=&quot;20148&quot; value=&quot;5&quot;/&gt;&lt;property id=&quot;20300&quot; value=&quot;Slide 6 - &amp;quot;Câu 5: Các con thử đoán xem khi giun con suốt ngày chỉ nằm trong hang ăn và ngủ thì bạn ấy sẽ trở lên như thế nào?&amp;quot;&quot;/&gt;&lt;property id=&quot;20302&quot; value=&quot;0&quot;/&gt;&lt;property id=&quot;20303&quot; value=&quot;-1&quot;/&gt;&lt;property id=&quot;20307&quot; value=&quot;267&quot;/&gt;&lt;property id=&quot;20309&quot; value=&quot;-1&quot;/&gt;&lt;property id=&quot;20312&quot; value=&quot;0&quot;/&gt;&lt;property id=&quot;20601&quot; value=&quot;0&quot;/&gt;&lt;/object&gt;&lt;object type=&quot;3&quot; unique_id=&quot;10102&quot;&gt;&lt;property id=&quot;20148&quot; value=&quot;5&quot;/&gt;&lt;property id=&quot;20300&quot; value=&quot;Slide 7 - &amp;quot;Câu 6: Khi giun đang mải say ngủ thì có chuyện gì xảy ra?&amp;quot;&quot;/&gt;&lt;property id=&quot;20302&quot; value=&quot;0&quot;/&gt;&lt;property id=&quot;20303&quot; value=&quot;-1&quot;/&gt;&lt;property id=&quot;20307&quot; value=&quot;268&quot;/&gt;&lt;property id=&quot;20309&quot; value=&quot;-1&quot;/&gt;&lt;property id=&quot;20312&quot; value=&quot;0&quot;/&gt;&lt;property id=&quot;20601&quot; value=&quot;0&quot;/&gt;&lt;/object&gt;&lt;object type=&quot;3&quot; unique_id=&quot;10103&quot;&gt;&lt;property id=&quot;20148&quot; value=&quot;5&quot;/&gt;&lt;property id=&quot;20300&quot; value=&quot;Slide 8 - &amp;quot;Câu 7: Ai là người giúp gọi mẹ giun về cứu con?&amp;quot;&quot;/&gt;&lt;property id=&quot;20302&quot; value=&quot;0&quot;/&gt;&lt;property id=&quot;20303&quot; value=&quot;-1&quot;/&gt;&lt;property id=&quot;20307&quot; value=&quot;269&quot;/&gt;&lt;property id=&quot;20309&quot; value=&quot;-1&quot;/&gt;&lt;property id=&quot;20312&quot; value=&quot;0&quot;/&gt;&lt;property id=&quot;20601&quot; value=&quot;0&quot;/&gt;&lt;/object&gt;&lt;object type=&quot;3&quot; unique_id=&quot;10104&quot;&gt;&lt;property id=&quot;20148&quot; value=&quot;5&quot;/&gt;&lt;property id=&quot;20300&quot; value=&quot;Slide 9 - &amp;quot;Câu 8: Khi được cứu ra ngoài, giun con đã làm gì?&amp;quot;&quot;/&gt;&lt;property id=&quot;20302&quot; value=&quot;0&quot;/&gt;&lt;property id=&quot;20303&quot; value=&quot;-1&quot;/&gt;&lt;property id=&quot;20307&quot; value=&quot;270&quot;/&gt;&lt;property id=&quot;20309&quot; value=&quot;-1&quot;/&gt;&lt;property id=&quot;20312&quot; value=&quot;0&quot;/&gt;&lt;property id=&quot;20601&quot; value=&quot;0&quot;/&gt;&lt;/object&gt;&lt;object type=&quot;3&quot; unique_id=&quot;10571&quot;&gt;&lt;property id=&quot;20148&quot; value=&quot;5&quot;/&gt;&lt;property id=&quot;20300&quot; value=&quot;Slide 10 - &amp;quot;Truyện Mùa hè ý nghĩa&amp;quot;&quot;/&gt;&lt;property id=&quot;20302&quot; value=&quot;0&quot;/&gt;&lt;property id=&quot;20303&quot; value=&quot;-1&quot;/&gt;&lt;property id=&quot;20307&quot; value=&quot;271&quot;/&gt;&lt;property id=&quot;20309&quot; value=&quot;-1&quot;/&gt;&lt;property id=&quot;20312&quot; value=&quot;0&quot;/&gt;&lt;property id=&quot;20601&quot; value=&quot;0&quot;/&gt;&lt;/object&gt;&lt;/object&gt;&lt;object type=&quot;8&quot; unique_id=&quot;10016&quot;&gt;&lt;/object&gt;&lt;object type=&quot;10&quot; unique_id=&quot;10236&quot;&gt;&lt;object type=&quot;11&quot; unique_id=&quot;10237&quot;&gt;&lt;property id=&quot;20180&quot; value=&quot;1&quot;/&gt;&lt;property id=&quot;20181&quot; value=&quot;1&quot;/&gt;&lt;property id=&quot;20183&quot; value=&quot;1&quot;/&gt;&lt;/object&gt;&lt;object type=&quot;12&quot; unique_id=&quot;10296&quot;&gt;&lt;/object&gt;&lt;object type=&quot;13&quot; unique_id=&quot;10297&quot;&gt;&lt;/object&gt;&lt;/object&gt;&lt;object type=&quot;4&quot; unique_id=&quot;10238&quot;&gt;&lt;object type=&quot;5&quot; unique_id=&quot;10812&quot;&gt;&lt;property id=&quot;20000&quot; value=&quot;0&quot;/&gt;&lt;property id=&quot;20149&quot; value=&quot;Dao thi thu huong&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1265</TotalTime>
  <Words>256</Words>
  <Application>Microsoft Office PowerPoint</Application>
  <PresentationFormat>Widescreen</PresentationFormat>
  <Paragraphs>25</Paragraphs>
  <Slides>8</Slides>
  <Notes>1</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Marykate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Record a Presentation</dc:title>
  <dc:subject/>
  <dc:creator>Orians, A.J.</dc:creator>
  <cp:keywords/>
  <dc:description/>
  <cp:lastModifiedBy>Đào Thị Thu Hương - 4JUPA - 543</cp:lastModifiedBy>
  <cp:revision>130</cp:revision>
  <dcterms:modified xsi:type="dcterms:W3CDTF">2024-04-16T02:08:44Z</dcterms:modified>
  <cp:category/>
</cp:coreProperties>
</file>