
<file path=[Content_Types].xml><?xml version="1.0" encoding="utf-8"?>
<Types xmlns="http://schemas.openxmlformats.org/package/2006/content-types">
  <Default Extension="gif" ContentType="image/gif"/>
  <Default Extension="jpe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071" r:id="rId1"/>
  </p:sldMasterIdLst>
  <p:notesMasterIdLst>
    <p:notesMasterId r:id="rId10"/>
  </p:notesMasterIdLst>
  <p:sldIdLst>
    <p:sldId id="275" r:id="rId2"/>
    <p:sldId id="274" r:id="rId3"/>
    <p:sldId id="348" r:id="rId4"/>
    <p:sldId id="373" r:id="rId5"/>
    <p:sldId id="367" r:id="rId6"/>
    <p:sldId id="376" r:id="rId7"/>
    <p:sldId id="356" r:id="rId8"/>
    <p:sldId id="377" r:id="rId9"/>
  </p:sldIdLst>
  <p:sldSz cx="12192000" cy="6858000"/>
  <p:notesSz cx="6858000" cy="9144000"/>
  <p:custDataLst>
    <p:tags r:id="rId11"/>
  </p:custDataLst>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4"/>
    <p:restoredTop sz="94741" autoAdjust="0"/>
  </p:normalViewPr>
  <p:slideViewPr>
    <p:cSldViewPr snapToGrid="0" snapToObjects="1">
      <p:cViewPr varScale="1">
        <p:scale>
          <a:sx n="107" d="100"/>
          <a:sy n="107" d="100"/>
        </p:scale>
        <p:origin x="156"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Shape 3">
            <a:extLst>
              <a:ext uri="{FF2B5EF4-FFF2-40B4-BE49-F238E27FC236}">
                <a16:creationId xmlns:a16="http://schemas.microsoft.com/office/drawing/2014/main" id="{D198C71D-5942-CA5D-916F-09FFD65E6D31}"/>
              </a:ext>
            </a:extLst>
          </p:cNvPr>
          <p:cNvSpPr>
            <a:spLocks noGrp="1" noRot="1" noChangeAspect="1"/>
          </p:cNvSpPr>
          <p:nvPr>
            <p:ph type="sldImg" idx="2"/>
          </p:nvPr>
        </p:nvSpPr>
        <p:spPr bwMode="auto">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 name="Shape 4">
            <a:extLst>
              <a:ext uri="{FF2B5EF4-FFF2-40B4-BE49-F238E27FC236}">
                <a16:creationId xmlns:a16="http://schemas.microsoft.com/office/drawing/2014/main" id="{83078C01-0309-4A2C-BB94-5F8C080BF6C8}"/>
              </a:ext>
            </a:extLst>
          </p:cNvPr>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pPr lvl="0"/>
            <a:endParaRPr noProof="0"/>
          </a:p>
        </p:txBody>
      </p:sp>
    </p:spTree>
  </p:cSld>
  <p:clrMap bg1="lt1" tx1="dk1" bg2="dk2" tx2="lt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36978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0CE580-2C52-3ECA-C042-D592F237BA82}"/>
              </a:ext>
            </a:extLst>
          </p:cNvPr>
          <p:cNvSpPr>
            <a:spLocks noGrp="1"/>
          </p:cNvSpPr>
          <p:nvPr>
            <p:ph type="dt" sz="half" idx="10"/>
          </p:nvPr>
        </p:nvSpPr>
        <p:spPr/>
        <p:txBody>
          <a:bodyPr/>
          <a:lstStyle>
            <a:lvl1pPr>
              <a:defRPr/>
            </a:lvl1pPr>
          </a:lstStyle>
          <a:p>
            <a:pPr>
              <a:defRPr/>
            </a:pPr>
            <a:fld id="{E952036A-B193-459F-88F3-92A4FC1764B8}" type="datetimeFigureOut">
              <a:rPr lang="en-US"/>
              <a:pPr>
                <a:defRPr/>
              </a:pPr>
              <a:t>5/6/2024</a:t>
            </a:fld>
            <a:endParaRPr lang="en-US"/>
          </a:p>
        </p:txBody>
      </p:sp>
      <p:sp>
        <p:nvSpPr>
          <p:cNvPr id="5" name="Footer Placeholder 4">
            <a:extLst>
              <a:ext uri="{FF2B5EF4-FFF2-40B4-BE49-F238E27FC236}">
                <a16:creationId xmlns:a16="http://schemas.microsoft.com/office/drawing/2014/main" id="{8B419FC3-1720-D008-4060-931906B7CFC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7436D7-6E54-80D9-596C-26CDDF7C9E9F}"/>
              </a:ext>
            </a:extLst>
          </p:cNvPr>
          <p:cNvSpPr>
            <a:spLocks noGrp="1"/>
          </p:cNvSpPr>
          <p:nvPr>
            <p:ph type="sldNum" sz="quarter" idx="12"/>
          </p:nvPr>
        </p:nvSpPr>
        <p:spPr/>
        <p:txBody>
          <a:bodyPr/>
          <a:lstStyle>
            <a:lvl1pPr>
              <a:defRPr/>
            </a:lvl1pPr>
          </a:lstStyle>
          <a:p>
            <a:fld id="{BEAE08D5-A6E3-4143-9A20-C54246297598}" type="slidenum">
              <a:rPr lang="en-US" altLang="en-US"/>
              <a:pPr/>
              <a:t>‹#›</a:t>
            </a:fld>
            <a:endParaRPr lang="en-US" altLang="en-US"/>
          </a:p>
        </p:txBody>
      </p:sp>
    </p:spTree>
    <p:extLst>
      <p:ext uri="{BB962C8B-B14F-4D97-AF65-F5344CB8AC3E}">
        <p14:creationId xmlns:p14="http://schemas.microsoft.com/office/powerpoint/2010/main" val="324429356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D6E10E-14D7-EC58-CA79-2CF1B709D782}"/>
              </a:ext>
            </a:extLst>
          </p:cNvPr>
          <p:cNvSpPr>
            <a:spLocks noGrp="1"/>
          </p:cNvSpPr>
          <p:nvPr>
            <p:ph type="dt" sz="half" idx="10"/>
          </p:nvPr>
        </p:nvSpPr>
        <p:spPr/>
        <p:txBody>
          <a:bodyPr/>
          <a:lstStyle>
            <a:lvl1pPr>
              <a:defRPr/>
            </a:lvl1pPr>
          </a:lstStyle>
          <a:p>
            <a:pPr>
              <a:defRPr/>
            </a:pPr>
            <a:fld id="{D1A86B94-D4A2-416E-992F-6568232A1E3E}" type="datetimeFigureOut">
              <a:rPr lang="en-US"/>
              <a:pPr>
                <a:defRPr/>
              </a:pPr>
              <a:t>5/6/2024</a:t>
            </a:fld>
            <a:endParaRPr lang="en-US"/>
          </a:p>
        </p:txBody>
      </p:sp>
      <p:sp>
        <p:nvSpPr>
          <p:cNvPr id="5" name="Footer Placeholder 4">
            <a:extLst>
              <a:ext uri="{FF2B5EF4-FFF2-40B4-BE49-F238E27FC236}">
                <a16:creationId xmlns:a16="http://schemas.microsoft.com/office/drawing/2014/main" id="{FB4C6038-50CC-937F-D053-FB122057439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1DCF546-60E5-16E8-3ABD-1F99F434BC8D}"/>
              </a:ext>
            </a:extLst>
          </p:cNvPr>
          <p:cNvSpPr>
            <a:spLocks noGrp="1"/>
          </p:cNvSpPr>
          <p:nvPr>
            <p:ph type="sldNum" sz="quarter" idx="12"/>
          </p:nvPr>
        </p:nvSpPr>
        <p:spPr/>
        <p:txBody>
          <a:bodyPr/>
          <a:lstStyle>
            <a:lvl1pPr>
              <a:defRPr/>
            </a:lvl1pPr>
          </a:lstStyle>
          <a:p>
            <a:fld id="{7B5E6C79-18FA-4599-B31F-FF4AB4068B44}" type="slidenum">
              <a:rPr lang="en-US" altLang="en-US"/>
              <a:pPr/>
              <a:t>‹#›</a:t>
            </a:fld>
            <a:endParaRPr lang="en-US" altLang="en-US"/>
          </a:p>
        </p:txBody>
      </p:sp>
    </p:spTree>
    <p:extLst>
      <p:ext uri="{BB962C8B-B14F-4D97-AF65-F5344CB8AC3E}">
        <p14:creationId xmlns:p14="http://schemas.microsoft.com/office/powerpoint/2010/main" val="362531941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6BA339-5FBB-A2D1-D825-0F126FEADBFE}"/>
              </a:ext>
            </a:extLst>
          </p:cNvPr>
          <p:cNvSpPr>
            <a:spLocks noGrp="1"/>
          </p:cNvSpPr>
          <p:nvPr>
            <p:ph type="dt" sz="half" idx="10"/>
          </p:nvPr>
        </p:nvSpPr>
        <p:spPr/>
        <p:txBody>
          <a:bodyPr/>
          <a:lstStyle>
            <a:lvl1pPr>
              <a:defRPr/>
            </a:lvl1pPr>
          </a:lstStyle>
          <a:p>
            <a:pPr>
              <a:defRPr/>
            </a:pPr>
            <a:fld id="{6695E73F-098D-41EA-9F80-D0A250CC491D}" type="datetimeFigureOut">
              <a:rPr lang="en-US"/>
              <a:pPr>
                <a:defRPr/>
              </a:pPr>
              <a:t>5/6/2024</a:t>
            </a:fld>
            <a:endParaRPr lang="en-US"/>
          </a:p>
        </p:txBody>
      </p:sp>
      <p:sp>
        <p:nvSpPr>
          <p:cNvPr id="5" name="Footer Placeholder 4">
            <a:extLst>
              <a:ext uri="{FF2B5EF4-FFF2-40B4-BE49-F238E27FC236}">
                <a16:creationId xmlns:a16="http://schemas.microsoft.com/office/drawing/2014/main" id="{F94CCBA2-2D8C-4DF5-D049-633949F8FC6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60D3821-92AA-27DA-0789-397619C0A56F}"/>
              </a:ext>
            </a:extLst>
          </p:cNvPr>
          <p:cNvSpPr>
            <a:spLocks noGrp="1"/>
          </p:cNvSpPr>
          <p:nvPr>
            <p:ph type="sldNum" sz="quarter" idx="12"/>
          </p:nvPr>
        </p:nvSpPr>
        <p:spPr/>
        <p:txBody>
          <a:bodyPr/>
          <a:lstStyle>
            <a:lvl1pPr>
              <a:defRPr/>
            </a:lvl1pPr>
          </a:lstStyle>
          <a:p>
            <a:fld id="{80F6782B-A67B-437F-A5E3-63024791DDE3}" type="slidenum">
              <a:rPr lang="en-US" altLang="en-US"/>
              <a:pPr/>
              <a:t>‹#›</a:t>
            </a:fld>
            <a:endParaRPr lang="en-US" altLang="en-US"/>
          </a:p>
        </p:txBody>
      </p:sp>
    </p:spTree>
    <p:extLst>
      <p:ext uri="{BB962C8B-B14F-4D97-AF65-F5344CB8AC3E}">
        <p14:creationId xmlns:p14="http://schemas.microsoft.com/office/powerpoint/2010/main" val="256647161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9EA20-4E9B-33B7-D203-187D2F2852E3}"/>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5E1E2D2-DDD2-DBD9-EBC3-D3F4DA79A3C7}"/>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43F47314-964D-1DF4-A6F0-43231FC45304}"/>
              </a:ext>
            </a:extLst>
          </p:cNvPr>
          <p:cNvSpPr>
            <a:spLocks noGrp="1"/>
          </p:cNvSpPr>
          <p:nvPr>
            <p:ph type="sldNum" sz="quarter" idx="12"/>
          </p:nvPr>
        </p:nvSpPr>
        <p:spPr/>
        <p:txBody>
          <a:bodyPr/>
          <a:lstStyle>
            <a:lvl1pPr>
              <a:defRPr/>
            </a:lvl1pPr>
          </a:lstStyle>
          <a:p>
            <a:fld id="{1B720F38-9D6C-4A22-B415-71E98C5E7612}" type="slidenum">
              <a:rPr lang="en-US" altLang="en-US"/>
              <a:pPr/>
              <a:t>‹#›</a:t>
            </a:fld>
            <a:endParaRPr lang="en-US" altLang="en-US"/>
          </a:p>
        </p:txBody>
      </p:sp>
    </p:spTree>
    <p:extLst>
      <p:ext uri="{BB962C8B-B14F-4D97-AF65-F5344CB8AC3E}">
        <p14:creationId xmlns:p14="http://schemas.microsoft.com/office/powerpoint/2010/main" val="2528220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66FD798-64B2-AA0A-697C-7B3879904889}"/>
              </a:ext>
            </a:extLst>
          </p:cNvPr>
          <p:cNvSpPr>
            <a:spLocks noGrp="1"/>
          </p:cNvSpPr>
          <p:nvPr>
            <p:ph type="dt" sz="half" idx="10"/>
          </p:nvPr>
        </p:nvSpPr>
        <p:spPr/>
        <p:txBody>
          <a:bodyPr/>
          <a:lstStyle>
            <a:lvl1pPr>
              <a:defRPr/>
            </a:lvl1pPr>
          </a:lstStyle>
          <a:p>
            <a:pPr>
              <a:defRPr/>
            </a:pPr>
            <a:fld id="{25F3E918-7D65-4207-9AA3-4BCE1778B18D}" type="datetimeFigureOut">
              <a:rPr lang="en-US"/>
              <a:pPr>
                <a:defRPr/>
              </a:pPr>
              <a:t>5/6/2024</a:t>
            </a:fld>
            <a:endParaRPr lang="en-US"/>
          </a:p>
        </p:txBody>
      </p:sp>
      <p:sp>
        <p:nvSpPr>
          <p:cNvPr id="5" name="Footer Placeholder 4">
            <a:extLst>
              <a:ext uri="{FF2B5EF4-FFF2-40B4-BE49-F238E27FC236}">
                <a16:creationId xmlns:a16="http://schemas.microsoft.com/office/drawing/2014/main" id="{1A54FBE1-CEB0-3540-9DAD-D7F115E0B4B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4A883B-BDCF-0B98-0109-869C15BD79AB}"/>
              </a:ext>
            </a:extLst>
          </p:cNvPr>
          <p:cNvSpPr>
            <a:spLocks noGrp="1"/>
          </p:cNvSpPr>
          <p:nvPr>
            <p:ph type="sldNum" sz="quarter" idx="12"/>
          </p:nvPr>
        </p:nvSpPr>
        <p:spPr/>
        <p:txBody>
          <a:bodyPr/>
          <a:lstStyle>
            <a:lvl1pPr>
              <a:defRPr/>
            </a:lvl1pPr>
          </a:lstStyle>
          <a:p>
            <a:fld id="{E34DE987-4BE0-4DF0-9495-22EAC367BA36}" type="slidenum">
              <a:rPr lang="en-US" altLang="en-US"/>
              <a:pPr/>
              <a:t>‹#›</a:t>
            </a:fld>
            <a:endParaRPr lang="en-US" altLang="en-US"/>
          </a:p>
        </p:txBody>
      </p:sp>
    </p:spTree>
    <p:extLst>
      <p:ext uri="{BB962C8B-B14F-4D97-AF65-F5344CB8AC3E}">
        <p14:creationId xmlns:p14="http://schemas.microsoft.com/office/powerpoint/2010/main" val="56798597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46D1E7-AD89-31C8-4176-0ADD55D1AAE2}"/>
              </a:ext>
            </a:extLst>
          </p:cNvPr>
          <p:cNvSpPr>
            <a:spLocks noGrp="1"/>
          </p:cNvSpPr>
          <p:nvPr>
            <p:ph type="dt" sz="half" idx="10"/>
          </p:nvPr>
        </p:nvSpPr>
        <p:spPr/>
        <p:txBody>
          <a:bodyPr/>
          <a:lstStyle>
            <a:lvl1pPr>
              <a:defRPr/>
            </a:lvl1pPr>
          </a:lstStyle>
          <a:p>
            <a:pPr>
              <a:defRPr/>
            </a:pPr>
            <a:fld id="{2B2DC246-DE9D-4CB0-ABCF-CBA5A35D8A62}" type="datetimeFigureOut">
              <a:rPr lang="en-US"/>
              <a:pPr>
                <a:defRPr/>
              </a:pPr>
              <a:t>5/6/2024</a:t>
            </a:fld>
            <a:endParaRPr lang="en-US"/>
          </a:p>
        </p:txBody>
      </p:sp>
      <p:sp>
        <p:nvSpPr>
          <p:cNvPr id="6" name="Footer Placeholder 4">
            <a:extLst>
              <a:ext uri="{FF2B5EF4-FFF2-40B4-BE49-F238E27FC236}">
                <a16:creationId xmlns:a16="http://schemas.microsoft.com/office/drawing/2014/main" id="{580E2B68-84D1-BB04-40AC-AE3F6627AA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268184E-E617-45F5-1EC1-80B2F31CA5CE}"/>
              </a:ext>
            </a:extLst>
          </p:cNvPr>
          <p:cNvSpPr>
            <a:spLocks noGrp="1"/>
          </p:cNvSpPr>
          <p:nvPr>
            <p:ph type="sldNum" sz="quarter" idx="12"/>
          </p:nvPr>
        </p:nvSpPr>
        <p:spPr/>
        <p:txBody>
          <a:bodyPr/>
          <a:lstStyle>
            <a:lvl1pPr>
              <a:defRPr/>
            </a:lvl1pPr>
          </a:lstStyle>
          <a:p>
            <a:fld id="{5FC76949-4C66-4471-9F98-364BC3704B8D}" type="slidenum">
              <a:rPr lang="en-US" altLang="en-US"/>
              <a:pPr/>
              <a:t>‹#›</a:t>
            </a:fld>
            <a:endParaRPr lang="en-US" altLang="en-US"/>
          </a:p>
        </p:txBody>
      </p:sp>
    </p:spTree>
    <p:extLst>
      <p:ext uri="{BB962C8B-B14F-4D97-AF65-F5344CB8AC3E}">
        <p14:creationId xmlns:p14="http://schemas.microsoft.com/office/powerpoint/2010/main" val="64162403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7F1E715-2FD3-3028-42D8-9034054D34B4}"/>
              </a:ext>
            </a:extLst>
          </p:cNvPr>
          <p:cNvSpPr>
            <a:spLocks noGrp="1"/>
          </p:cNvSpPr>
          <p:nvPr>
            <p:ph type="dt" sz="half" idx="10"/>
          </p:nvPr>
        </p:nvSpPr>
        <p:spPr/>
        <p:txBody>
          <a:bodyPr/>
          <a:lstStyle>
            <a:lvl1pPr>
              <a:defRPr/>
            </a:lvl1pPr>
          </a:lstStyle>
          <a:p>
            <a:pPr>
              <a:defRPr/>
            </a:pPr>
            <a:fld id="{7F7AA2D2-7ABC-471E-A3F5-17E3D0DC3A68}" type="datetimeFigureOut">
              <a:rPr lang="en-US"/>
              <a:pPr>
                <a:defRPr/>
              </a:pPr>
              <a:t>5/6/2024</a:t>
            </a:fld>
            <a:endParaRPr lang="en-US"/>
          </a:p>
        </p:txBody>
      </p:sp>
      <p:sp>
        <p:nvSpPr>
          <p:cNvPr id="8" name="Footer Placeholder 4">
            <a:extLst>
              <a:ext uri="{FF2B5EF4-FFF2-40B4-BE49-F238E27FC236}">
                <a16:creationId xmlns:a16="http://schemas.microsoft.com/office/drawing/2014/main" id="{B447FA67-AE6A-D1CE-53F0-1A22FC5BCCF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4DFB97F-4E3B-CA77-A2E2-74E0F67500BB}"/>
              </a:ext>
            </a:extLst>
          </p:cNvPr>
          <p:cNvSpPr>
            <a:spLocks noGrp="1"/>
          </p:cNvSpPr>
          <p:nvPr>
            <p:ph type="sldNum" sz="quarter" idx="12"/>
          </p:nvPr>
        </p:nvSpPr>
        <p:spPr/>
        <p:txBody>
          <a:bodyPr/>
          <a:lstStyle>
            <a:lvl1pPr>
              <a:defRPr/>
            </a:lvl1pPr>
          </a:lstStyle>
          <a:p>
            <a:fld id="{E8218D8A-7BC4-4A01-83A5-D476B3B4452E}" type="slidenum">
              <a:rPr lang="en-US" altLang="en-US"/>
              <a:pPr/>
              <a:t>‹#›</a:t>
            </a:fld>
            <a:endParaRPr lang="en-US" altLang="en-US"/>
          </a:p>
        </p:txBody>
      </p:sp>
    </p:spTree>
    <p:extLst>
      <p:ext uri="{BB962C8B-B14F-4D97-AF65-F5344CB8AC3E}">
        <p14:creationId xmlns:p14="http://schemas.microsoft.com/office/powerpoint/2010/main" val="83212621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CE29B93-1D60-988F-BE31-35962665E450}"/>
              </a:ext>
            </a:extLst>
          </p:cNvPr>
          <p:cNvSpPr>
            <a:spLocks noGrp="1"/>
          </p:cNvSpPr>
          <p:nvPr>
            <p:ph type="dt" sz="half" idx="10"/>
          </p:nvPr>
        </p:nvSpPr>
        <p:spPr/>
        <p:txBody>
          <a:bodyPr/>
          <a:lstStyle>
            <a:lvl1pPr>
              <a:defRPr/>
            </a:lvl1pPr>
          </a:lstStyle>
          <a:p>
            <a:pPr>
              <a:defRPr/>
            </a:pPr>
            <a:fld id="{B13D5EBC-5D92-45C6-966E-E4F72834819A}" type="datetimeFigureOut">
              <a:rPr lang="en-US"/>
              <a:pPr>
                <a:defRPr/>
              </a:pPr>
              <a:t>5/6/2024</a:t>
            </a:fld>
            <a:endParaRPr lang="en-US"/>
          </a:p>
        </p:txBody>
      </p:sp>
      <p:sp>
        <p:nvSpPr>
          <p:cNvPr id="4" name="Footer Placeholder 4">
            <a:extLst>
              <a:ext uri="{FF2B5EF4-FFF2-40B4-BE49-F238E27FC236}">
                <a16:creationId xmlns:a16="http://schemas.microsoft.com/office/drawing/2014/main" id="{58E90E91-A76B-D4A3-9E50-3AB4C8BE91F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23C1331-FC34-F2BA-2FD0-EF701767BDDD}"/>
              </a:ext>
            </a:extLst>
          </p:cNvPr>
          <p:cNvSpPr>
            <a:spLocks noGrp="1"/>
          </p:cNvSpPr>
          <p:nvPr>
            <p:ph type="sldNum" sz="quarter" idx="12"/>
          </p:nvPr>
        </p:nvSpPr>
        <p:spPr/>
        <p:txBody>
          <a:bodyPr/>
          <a:lstStyle>
            <a:lvl1pPr>
              <a:defRPr/>
            </a:lvl1pPr>
          </a:lstStyle>
          <a:p>
            <a:fld id="{A91DBD88-F26E-4208-842F-AEE1BE993CA0}" type="slidenum">
              <a:rPr lang="en-US" altLang="en-US"/>
              <a:pPr/>
              <a:t>‹#›</a:t>
            </a:fld>
            <a:endParaRPr lang="en-US" altLang="en-US"/>
          </a:p>
        </p:txBody>
      </p:sp>
    </p:spTree>
    <p:extLst>
      <p:ext uri="{BB962C8B-B14F-4D97-AF65-F5344CB8AC3E}">
        <p14:creationId xmlns:p14="http://schemas.microsoft.com/office/powerpoint/2010/main" val="347265450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EA7B43E-22AF-8096-E03E-625115D85386}"/>
              </a:ext>
            </a:extLst>
          </p:cNvPr>
          <p:cNvSpPr>
            <a:spLocks noGrp="1"/>
          </p:cNvSpPr>
          <p:nvPr>
            <p:ph type="dt" sz="half" idx="10"/>
          </p:nvPr>
        </p:nvSpPr>
        <p:spPr/>
        <p:txBody>
          <a:bodyPr/>
          <a:lstStyle>
            <a:lvl1pPr>
              <a:defRPr/>
            </a:lvl1pPr>
          </a:lstStyle>
          <a:p>
            <a:pPr>
              <a:defRPr/>
            </a:pPr>
            <a:fld id="{5853AFE7-8801-45C9-A35C-3ECCE3B4767C}" type="datetimeFigureOut">
              <a:rPr lang="en-US"/>
              <a:pPr>
                <a:defRPr/>
              </a:pPr>
              <a:t>5/6/2024</a:t>
            </a:fld>
            <a:endParaRPr lang="en-US"/>
          </a:p>
        </p:txBody>
      </p:sp>
      <p:sp>
        <p:nvSpPr>
          <p:cNvPr id="3" name="Footer Placeholder 4">
            <a:extLst>
              <a:ext uri="{FF2B5EF4-FFF2-40B4-BE49-F238E27FC236}">
                <a16:creationId xmlns:a16="http://schemas.microsoft.com/office/drawing/2014/main" id="{4201182B-8AE5-A261-BE8C-1CEB15B96CB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2F059F7-90E9-F3D9-5A50-69B4067DAE4C}"/>
              </a:ext>
            </a:extLst>
          </p:cNvPr>
          <p:cNvSpPr>
            <a:spLocks noGrp="1"/>
          </p:cNvSpPr>
          <p:nvPr>
            <p:ph type="sldNum" sz="quarter" idx="12"/>
          </p:nvPr>
        </p:nvSpPr>
        <p:spPr/>
        <p:txBody>
          <a:bodyPr/>
          <a:lstStyle>
            <a:lvl1pPr>
              <a:defRPr/>
            </a:lvl1pPr>
          </a:lstStyle>
          <a:p>
            <a:fld id="{9A8334F4-5394-4C69-B79F-EE7D5B60C14C}" type="slidenum">
              <a:rPr lang="en-US" altLang="en-US"/>
              <a:pPr/>
              <a:t>‹#›</a:t>
            </a:fld>
            <a:endParaRPr lang="en-US" altLang="en-US"/>
          </a:p>
        </p:txBody>
      </p:sp>
    </p:spTree>
    <p:extLst>
      <p:ext uri="{BB962C8B-B14F-4D97-AF65-F5344CB8AC3E}">
        <p14:creationId xmlns:p14="http://schemas.microsoft.com/office/powerpoint/2010/main" val="143242645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99051D3F-08D6-2314-5E9E-86280B07E039}"/>
              </a:ext>
            </a:extLst>
          </p:cNvPr>
          <p:cNvSpPr>
            <a:spLocks noGrp="1"/>
          </p:cNvSpPr>
          <p:nvPr>
            <p:ph type="dt" sz="half" idx="10"/>
          </p:nvPr>
        </p:nvSpPr>
        <p:spPr/>
        <p:txBody>
          <a:bodyPr/>
          <a:lstStyle>
            <a:lvl1pPr>
              <a:defRPr/>
            </a:lvl1pPr>
          </a:lstStyle>
          <a:p>
            <a:pPr>
              <a:defRPr/>
            </a:pPr>
            <a:fld id="{A2B69326-F244-4CB9-B96E-5A89AA8DA825}" type="datetimeFigureOut">
              <a:rPr lang="en-US"/>
              <a:pPr>
                <a:defRPr/>
              </a:pPr>
              <a:t>5/6/2024</a:t>
            </a:fld>
            <a:endParaRPr lang="en-US"/>
          </a:p>
        </p:txBody>
      </p:sp>
      <p:sp>
        <p:nvSpPr>
          <p:cNvPr id="6" name="Footer Placeholder 4">
            <a:extLst>
              <a:ext uri="{FF2B5EF4-FFF2-40B4-BE49-F238E27FC236}">
                <a16:creationId xmlns:a16="http://schemas.microsoft.com/office/drawing/2014/main" id="{921479DF-B04B-F9A8-F5B2-DCC66F525C5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7ACD026-7253-0234-0C83-C72B34FF20E8}"/>
              </a:ext>
            </a:extLst>
          </p:cNvPr>
          <p:cNvSpPr>
            <a:spLocks noGrp="1"/>
          </p:cNvSpPr>
          <p:nvPr>
            <p:ph type="sldNum" sz="quarter" idx="12"/>
          </p:nvPr>
        </p:nvSpPr>
        <p:spPr/>
        <p:txBody>
          <a:bodyPr/>
          <a:lstStyle>
            <a:lvl1pPr>
              <a:defRPr/>
            </a:lvl1pPr>
          </a:lstStyle>
          <a:p>
            <a:fld id="{D754E5DD-A780-4A53-B773-DCC6EF4A206A}" type="slidenum">
              <a:rPr lang="en-US" altLang="en-US"/>
              <a:pPr/>
              <a:t>‹#›</a:t>
            </a:fld>
            <a:endParaRPr lang="en-US" altLang="en-US"/>
          </a:p>
        </p:txBody>
      </p:sp>
    </p:spTree>
    <p:extLst>
      <p:ext uri="{BB962C8B-B14F-4D97-AF65-F5344CB8AC3E}">
        <p14:creationId xmlns:p14="http://schemas.microsoft.com/office/powerpoint/2010/main" val="69080615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9DF3EFBA-E157-4BA5-5F2A-473D35521829}"/>
              </a:ext>
            </a:extLst>
          </p:cNvPr>
          <p:cNvSpPr>
            <a:spLocks noGrp="1"/>
          </p:cNvSpPr>
          <p:nvPr>
            <p:ph type="dt" sz="half" idx="10"/>
          </p:nvPr>
        </p:nvSpPr>
        <p:spPr/>
        <p:txBody>
          <a:bodyPr/>
          <a:lstStyle>
            <a:lvl1pPr>
              <a:defRPr/>
            </a:lvl1pPr>
          </a:lstStyle>
          <a:p>
            <a:pPr>
              <a:defRPr/>
            </a:pPr>
            <a:fld id="{D32FAA71-68AA-4A9A-80AB-BC982076DEBC}" type="datetimeFigureOut">
              <a:rPr lang="en-US"/>
              <a:pPr>
                <a:defRPr/>
              </a:pPr>
              <a:t>5/6/2024</a:t>
            </a:fld>
            <a:endParaRPr lang="en-US"/>
          </a:p>
        </p:txBody>
      </p:sp>
      <p:sp>
        <p:nvSpPr>
          <p:cNvPr id="6" name="Footer Placeholder 4">
            <a:extLst>
              <a:ext uri="{FF2B5EF4-FFF2-40B4-BE49-F238E27FC236}">
                <a16:creationId xmlns:a16="http://schemas.microsoft.com/office/drawing/2014/main" id="{887E26D8-1424-204A-81B8-80B645A8DC0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C2B5E1D-5609-C128-6312-43F65CB9384F}"/>
              </a:ext>
            </a:extLst>
          </p:cNvPr>
          <p:cNvSpPr>
            <a:spLocks noGrp="1"/>
          </p:cNvSpPr>
          <p:nvPr>
            <p:ph type="sldNum" sz="quarter" idx="12"/>
          </p:nvPr>
        </p:nvSpPr>
        <p:spPr/>
        <p:txBody>
          <a:bodyPr/>
          <a:lstStyle>
            <a:lvl1pPr>
              <a:defRPr/>
            </a:lvl1pPr>
          </a:lstStyle>
          <a:p>
            <a:fld id="{4C11AF08-F5D6-4A65-A602-60FCCDCB769F}" type="slidenum">
              <a:rPr lang="en-US" altLang="en-US"/>
              <a:pPr/>
              <a:t>‹#›</a:t>
            </a:fld>
            <a:endParaRPr lang="en-US" altLang="en-US"/>
          </a:p>
        </p:txBody>
      </p:sp>
    </p:spTree>
    <p:extLst>
      <p:ext uri="{BB962C8B-B14F-4D97-AF65-F5344CB8AC3E}">
        <p14:creationId xmlns:p14="http://schemas.microsoft.com/office/powerpoint/2010/main" val="245327240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8CBF839-81FB-380B-68C8-F3FB44452782}"/>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4C1318B-1269-054E-3613-67C6FEC780B2}"/>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54A7838-3974-47F9-8A71-6E3962666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9DC15C2-35F2-4EE6-83B4-091C1B17E7F4}" type="datetimeFigureOut">
              <a:rPr lang="en-US"/>
              <a:pPr>
                <a:defRPr/>
              </a:pPr>
              <a:t>5/6/2024</a:t>
            </a:fld>
            <a:endParaRPr lang="en-US"/>
          </a:p>
        </p:txBody>
      </p:sp>
      <p:sp>
        <p:nvSpPr>
          <p:cNvPr id="5" name="Footer Placeholder 4">
            <a:extLst>
              <a:ext uri="{FF2B5EF4-FFF2-40B4-BE49-F238E27FC236}">
                <a16:creationId xmlns:a16="http://schemas.microsoft.com/office/drawing/2014/main" id="{F25D17C4-2F93-4D2F-B6DF-6FA3F699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ADFE83FA-9E38-4022-B81E-04838FC303D9}"/>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58F5AF4-AEA6-4162-9A82-9A6EBCEA05A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80" r:id="rId1"/>
    <p:sldLayoutId id="214748419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youtube.com/watch?v=XIde_VcT4bo" TargetMode="External"/><Relationship Id="rId7" Type="http://schemas.openxmlformats.org/officeDocument/2006/relationships/image" Target="../media/image1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hyperlink" Target="https://www.youtube.com/watch?v=Xfz0uF4Z1T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305769" y="109797"/>
            <a:ext cx="3326951" cy="884041"/>
            <a:chOff x="0" y="0"/>
            <a:chExt cx="1314351" cy="349251"/>
          </a:xfrm>
        </p:grpSpPr>
        <p:sp>
          <p:nvSpPr>
            <p:cNvPr id="4" name="Freeform 4"/>
            <p:cNvSpPr/>
            <p:nvPr/>
          </p:nvSpPr>
          <p:spPr>
            <a:xfrm>
              <a:off x="0" y="0"/>
              <a:ext cx="1314351" cy="349251"/>
            </a:xfrm>
            <a:custGeom>
              <a:avLst/>
              <a:gdLst/>
              <a:ahLst/>
              <a:cxnLst/>
              <a:rect l="l" t="t" r="r" b="b"/>
              <a:pathLst>
                <a:path w="1314351" h="349251">
                  <a:moveTo>
                    <a:pt x="1111151" y="0"/>
                  </a:moveTo>
                  <a:cubicBezTo>
                    <a:pt x="1223375" y="0"/>
                    <a:pt x="1314351" y="78182"/>
                    <a:pt x="1314351" y="174625"/>
                  </a:cubicBezTo>
                  <a:cubicBezTo>
                    <a:pt x="1314351" y="271068"/>
                    <a:pt x="1223375" y="349251"/>
                    <a:pt x="1111151" y="349251"/>
                  </a:cubicBezTo>
                  <a:lnTo>
                    <a:pt x="203200" y="349251"/>
                  </a:lnTo>
                  <a:cubicBezTo>
                    <a:pt x="90976" y="349251"/>
                    <a:pt x="0" y="271068"/>
                    <a:pt x="0" y="174625"/>
                  </a:cubicBezTo>
                  <a:cubicBezTo>
                    <a:pt x="0" y="78182"/>
                    <a:pt x="90976" y="0"/>
                    <a:pt x="203200" y="0"/>
                  </a:cubicBezTo>
                  <a:close/>
                </a:path>
              </a:pathLst>
            </a:custGeom>
            <a:solidFill>
              <a:srgbClr val="EACD6B"/>
            </a:solidFill>
          </p:spPr>
        </p:sp>
        <p:sp>
          <p:nvSpPr>
            <p:cNvPr id="5" name="TextBox 5"/>
            <p:cNvSpPr txBox="1"/>
            <p:nvPr/>
          </p:nvSpPr>
          <p:spPr>
            <a:xfrm>
              <a:off x="0" y="-95250"/>
              <a:ext cx="1314351" cy="444501"/>
            </a:xfrm>
            <a:prstGeom prst="rect">
              <a:avLst/>
            </a:prstGeom>
          </p:spPr>
          <p:txBody>
            <a:bodyPr lIns="33867" tIns="33867" rIns="33867" bIns="33867" rtlCol="0" anchor="ctr"/>
            <a:lstStyle/>
            <a:p>
              <a:pPr algn="ctr">
                <a:lnSpc>
                  <a:spcPts val="2147"/>
                </a:lnSpc>
              </a:pPr>
              <a:endParaRPr sz="933"/>
            </a:p>
          </p:txBody>
        </p:sp>
      </p:grpSp>
      <p:grpSp>
        <p:nvGrpSpPr>
          <p:cNvPr id="6" name="Group 6"/>
          <p:cNvGrpSpPr/>
          <p:nvPr/>
        </p:nvGrpSpPr>
        <p:grpSpPr>
          <a:xfrm>
            <a:off x="10007601" y="1234939"/>
            <a:ext cx="3713619" cy="884041"/>
            <a:chOff x="0" y="0"/>
            <a:chExt cx="1467109" cy="349251"/>
          </a:xfrm>
        </p:grpSpPr>
        <p:sp>
          <p:nvSpPr>
            <p:cNvPr id="7" name="Freeform 7"/>
            <p:cNvSpPr/>
            <p:nvPr/>
          </p:nvSpPr>
          <p:spPr>
            <a:xfrm>
              <a:off x="0" y="0"/>
              <a:ext cx="1467109" cy="349251"/>
            </a:xfrm>
            <a:custGeom>
              <a:avLst/>
              <a:gdLst/>
              <a:ahLst/>
              <a:cxnLst/>
              <a:rect l="l" t="t" r="r" b="b"/>
              <a:pathLst>
                <a:path w="1467109" h="349251">
                  <a:moveTo>
                    <a:pt x="1263909" y="0"/>
                  </a:moveTo>
                  <a:cubicBezTo>
                    <a:pt x="1376133" y="0"/>
                    <a:pt x="1467109" y="78182"/>
                    <a:pt x="1467109" y="174625"/>
                  </a:cubicBezTo>
                  <a:cubicBezTo>
                    <a:pt x="1467109" y="271068"/>
                    <a:pt x="1376133" y="349251"/>
                    <a:pt x="1263909" y="349251"/>
                  </a:cubicBezTo>
                  <a:lnTo>
                    <a:pt x="203200" y="349251"/>
                  </a:lnTo>
                  <a:cubicBezTo>
                    <a:pt x="90976" y="349251"/>
                    <a:pt x="0" y="271068"/>
                    <a:pt x="0" y="174625"/>
                  </a:cubicBezTo>
                  <a:cubicBezTo>
                    <a:pt x="0" y="78182"/>
                    <a:pt x="90976" y="0"/>
                    <a:pt x="203200" y="0"/>
                  </a:cubicBezTo>
                  <a:close/>
                </a:path>
              </a:pathLst>
            </a:custGeom>
            <a:solidFill>
              <a:srgbClr val="C3CBFC"/>
            </a:solidFill>
          </p:spPr>
        </p:sp>
        <p:sp>
          <p:nvSpPr>
            <p:cNvPr id="8" name="TextBox 8"/>
            <p:cNvSpPr txBox="1"/>
            <p:nvPr/>
          </p:nvSpPr>
          <p:spPr>
            <a:xfrm>
              <a:off x="0" y="-95250"/>
              <a:ext cx="1467109" cy="444501"/>
            </a:xfrm>
            <a:prstGeom prst="rect">
              <a:avLst/>
            </a:prstGeom>
          </p:spPr>
          <p:txBody>
            <a:bodyPr lIns="33867" tIns="33867" rIns="33867" bIns="33867" rtlCol="0" anchor="ctr"/>
            <a:lstStyle/>
            <a:p>
              <a:pPr algn="ctr">
                <a:lnSpc>
                  <a:spcPts val="2147"/>
                </a:lnSpc>
              </a:pPr>
              <a:endParaRPr sz="933"/>
            </a:p>
          </p:txBody>
        </p:sp>
      </p:grpSp>
      <p:grpSp>
        <p:nvGrpSpPr>
          <p:cNvPr id="9" name="Group 9"/>
          <p:cNvGrpSpPr/>
          <p:nvPr/>
        </p:nvGrpSpPr>
        <p:grpSpPr>
          <a:xfrm>
            <a:off x="11480800" y="3338802"/>
            <a:ext cx="3977064" cy="884041"/>
            <a:chOff x="0" y="0"/>
            <a:chExt cx="1571186" cy="349251"/>
          </a:xfrm>
        </p:grpSpPr>
        <p:sp>
          <p:nvSpPr>
            <p:cNvPr id="10" name="Freeform 10"/>
            <p:cNvSpPr/>
            <p:nvPr/>
          </p:nvSpPr>
          <p:spPr>
            <a:xfrm>
              <a:off x="0" y="0"/>
              <a:ext cx="1571186" cy="349251"/>
            </a:xfrm>
            <a:custGeom>
              <a:avLst/>
              <a:gdLst/>
              <a:ahLst/>
              <a:cxnLst/>
              <a:rect l="l" t="t" r="r" b="b"/>
              <a:pathLst>
                <a:path w="1571186" h="349251">
                  <a:moveTo>
                    <a:pt x="1367986" y="0"/>
                  </a:moveTo>
                  <a:cubicBezTo>
                    <a:pt x="1480210" y="0"/>
                    <a:pt x="1571186" y="78182"/>
                    <a:pt x="1571186" y="174625"/>
                  </a:cubicBezTo>
                  <a:cubicBezTo>
                    <a:pt x="1571186" y="271068"/>
                    <a:pt x="1480210" y="349251"/>
                    <a:pt x="1367986" y="349251"/>
                  </a:cubicBezTo>
                  <a:lnTo>
                    <a:pt x="203200" y="349251"/>
                  </a:lnTo>
                  <a:cubicBezTo>
                    <a:pt x="90976" y="349251"/>
                    <a:pt x="0" y="271068"/>
                    <a:pt x="0" y="174625"/>
                  </a:cubicBezTo>
                  <a:cubicBezTo>
                    <a:pt x="0" y="78182"/>
                    <a:pt x="90976" y="0"/>
                    <a:pt x="203200" y="0"/>
                  </a:cubicBezTo>
                  <a:close/>
                </a:path>
              </a:pathLst>
            </a:custGeom>
            <a:solidFill>
              <a:srgbClr val="FFC7D4"/>
            </a:solidFill>
          </p:spPr>
        </p:sp>
        <p:sp>
          <p:nvSpPr>
            <p:cNvPr id="11" name="TextBox 11"/>
            <p:cNvSpPr txBox="1"/>
            <p:nvPr/>
          </p:nvSpPr>
          <p:spPr>
            <a:xfrm>
              <a:off x="0" y="-95250"/>
              <a:ext cx="1571186" cy="444501"/>
            </a:xfrm>
            <a:prstGeom prst="rect">
              <a:avLst/>
            </a:prstGeom>
          </p:spPr>
          <p:txBody>
            <a:bodyPr lIns="33867" tIns="33867" rIns="33867" bIns="33867" rtlCol="0" anchor="ctr"/>
            <a:lstStyle/>
            <a:p>
              <a:pPr algn="ctr">
                <a:lnSpc>
                  <a:spcPts val="2147"/>
                </a:lnSpc>
              </a:pPr>
              <a:endParaRPr sz="933"/>
            </a:p>
          </p:txBody>
        </p:sp>
      </p:grpSp>
      <p:grpSp>
        <p:nvGrpSpPr>
          <p:cNvPr id="12" name="Group 12"/>
          <p:cNvGrpSpPr/>
          <p:nvPr/>
        </p:nvGrpSpPr>
        <p:grpSpPr>
          <a:xfrm>
            <a:off x="10830319" y="2297154"/>
            <a:ext cx="3977064" cy="884041"/>
            <a:chOff x="0" y="0"/>
            <a:chExt cx="1571186" cy="349251"/>
          </a:xfrm>
        </p:grpSpPr>
        <p:sp>
          <p:nvSpPr>
            <p:cNvPr id="13" name="Freeform 13"/>
            <p:cNvSpPr/>
            <p:nvPr/>
          </p:nvSpPr>
          <p:spPr>
            <a:xfrm>
              <a:off x="0" y="0"/>
              <a:ext cx="1571186" cy="349251"/>
            </a:xfrm>
            <a:custGeom>
              <a:avLst/>
              <a:gdLst/>
              <a:ahLst/>
              <a:cxnLst/>
              <a:rect l="l" t="t" r="r" b="b"/>
              <a:pathLst>
                <a:path w="1571186" h="349251">
                  <a:moveTo>
                    <a:pt x="1367986" y="0"/>
                  </a:moveTo>
                  <a:cubicBezTo>
                    <a:pt x="1480210" y="0"/>
                    <a:pt x="1571186" y="78182"/>
                    <a:pt x="1571186" y="174625"/>
                  </a:cubicBezTo>
                  <a:cubicBezTo>
                    <a:pt x="1571186" y="271068"/>
                    <a:pt x="1480210" y="349251"/>
                    <a:pt x="1367986" y="349251"/>
                  </a:cubicBezTo>
                  <a:lnTo>
                    <a:pt x="203200" y="349251"/>
                  </a:lnTo>
                  <a:cubicBezTo>
                    <a:pt x="90976" y="349251"/>
                    <a:pt x="0" y="271068"/>
                    <a:pt x="0" y="174625"/>
                  </a:cubicBezTo>
                  <a:cubicBezTo>
                    <a:pt x="0" y="78182"/>
                    <a:pt x="90976" y="0"/>
                    <a:pt x="203200" y="0"/>
                  </a:cubicBezTo>
                  <a:close/>
                </a:path>
              </a:pathLst>
            </a:custGeom>
            <a:solidFill>
              <a:srgbClr val="FBC391"/>
            </a:solidFill>
          </p:spPr>
        </p:sp>
        <p:sp>
          <p:nvSpPr>
            <p:cNvPr id="14" name="TextBox 14"/>
            <p:cNvSpPr txBox="1"/>
            <p:nvPr/>
          </p:nvSpPr>
          <p:spPr>
            <a:xfrm>
              <a:off x="0" y="-95250"/>
              <a:ext cx="1571186" cy="444501"/>
            </a:xfrm>
            <a:prstGeom prst="rect">
              <a:avLst/>
            </a:prstGeom>
          </p:spPr>
          <p:txBody>
            <a:bodyPr lIns="33867" tIns="33867" rIns="33867" bIns="33867" rtlCol="0" anchor="ctr"/>
            <a:lstStyle/>
            <a:p>
              <a:pPr algn="ctr">
                <a:lnSpc>
                  <a:spcPts val="2147"/>
                </a:lnSpc>
              </a:pPr>
              <a:endParaRPr sz="933"/>
            </a:p>
          </p:txBody>
        </p:sp>
      </p:grpSp>
      <p:sp>
        <p:nvSpPr>
          <p:cNvPr id="17" name="Freeform 17"/>
          <p:cNvSpPr/>
          <p:nvPr/>
        </p:nvSpPr>
        <p:spPr>
          <a:xfrm rot="19655492">
            <a:off x="-537484" y="534299"/>
            <a:ext cx="3877715" cy="2050342"/>
          </a:xfrm>
          <a:custGeom>
            <a:avLst/>
            <a:gdLst/>
            <a:ahLst/>
            <a:cxnLst/>
            <a:rect l="l" t="t" r="r" b="b"/>
            <a:pathLst>
              <a:path w="5816573" h="3075513">
                <a:moveTo>
                  <a:pt x="0" y="0"/>
                </a:moveTo>
                <a:lnTo>
                  <a:pt x="5816573" y="0"/>
                </a:lnTo>
                <a:lnTo>
                  <a:pt x="5816573" y="3075513"/>
                </a:lnTo>
                <a:lnTo>
                  <a:pt x="0" y="3075513"/>
                </a:lnTo>
                <a:lnTo>
                  <a:pt x="0" y="0"/>
                </a:lnTo>
                <a:close/>
              </a:path>
            </a:pathLst>
          </a:custGeom>
          <a:blipFill>
            <a:blip r:embed="rId3"/>
            <a:stretch>
              <a:fillRect/>
            </a:stretch>
          </a:blipFill>
        </p:spPr>
      </p:sp>
      <p:sp>
        <p:nvSpPr>
          <p:cNvPr id="22" name="TextBox 21">
            <a:extLst>
              <a:ext uri="{FF2B5EF4-FFF2-40B4-BE49-F238E27FC236}">
                <a16:creationId xmlns:a16="http://schemas.microsoft.com/office/drawing/2014/main" id="{3AC45E0F-3541-A6EF-9D0F-866D0BC15FAC}"/>
              </a:ext>
            </a:extLst>
          </p:cNvPr>
          <p:cNvSpPr txBox="1"/>
          <p:nvPr/>
        </p:nvSpPr>
        <p:spPr>
          <a:xfrm>
            <a:off x="2235140" y="185839"/>
            <a:ext cx="8180445" cy="1898084"/>
          </a:xfrm>
          <a:prstGeom prst="rect">
            <a:avLst/>
          </a:prstGeom>
          <a:noFill/>
        </p:spPr>
        <p:txBody>
          <a:bodyPr wrap="square" rtlCol="0">
            <a:spAutoFit/>
          </a:bodyPr>
          <a:lstStyle/>
          <a:p>
            <a:pPr algn="ctr"/>
            <a:r>
              <a:rPr lang="en-US" sz="2200" b="1">
                <a:solidFill>
                  <a:srgbClr val="000099"/>
                </a:solidFill>
                <a:latin typeface="Times New Roman" panose="02020603050405020304" pitchFamily="18" charset="0"/>
                <a:cs typeface="Times New Roman" panose="02020603050405020304" pitchFamily="18" charset="0"/>
              </a:rPr>
              <a:t>UỶ BAN NHÂN DÂN QUẬN LONG BIÊN</a:t>
            </a:r>
          </a:p>
          <a:p>
            <a:pPr algn="ctr"/>
            <a:r>
              <a:rPr lang="en-US" sz="2200" b="1">
                <a:solidFill>
                  <a:srgbClr val="000099"/>
                </a:solidFill>
                <a:latin typeface="Times New Roman" panose="02020603050405020304" pitchFamily="18" charset="0"/>
                <a:cs typeface="Times New Roman" panose="02020603050405020304" pitchFamily="18" charset="0"/>
              </a:rPr>
              <a:t>TRƯỜNG MẦM NON HOA TRẠNG NGUYÊN</a:t>
            </a:r>
          </a:p>
          <a:p>
            <a:pPr algn="ctr"/>
            <a:endParaRPr lang="en-US" sz="1867" b="1">
              <a:solidFill>
                <a:srgbClr val="000099"/>
              </a:solidFill>
              <a:latin typeface="Times New Roman" panose="02020603050405020304" pitchFamily="18" charset="0"/>
              <a:cs typeface="Times New Roman" panose="02020603050405020304" pitchFamily="18" charset="0"/>
            </a:endParaRPr>
          </a:p>
          <a:p>
            <a:pPr algn="ctr"/>
            <a:endParaRPr lang="en-US" sz="1067" b="1">
              <a:solidFill>
                <a:srgbClr val="000099"/>
              </a:solidFill>
              <a:latin typeface="Times New Roman" panose="02020603050405020304" pitchFamily="18" charset="0"/>
              <a:cs typeface="Times New Roman" panose="02020603050405020304" pitchFamily="18" charset="0"/>
            </a:endParaRPr>
          </a:p>
          <a:p>
            <a:pPr algn="ctr"/>
            <a:r>
              <a:rPr lang="en-US" sz="2200" b="1">
                <a:solidFill>
                  <a:srgbClr val="000099"/>
                </a:solidFill>
                <a:latin typeface="Times New Roman" panose="02020603050405020304" pitchFamily="18" charset="0"/>
                <a:cs typeface="Times New Roman" panose="02020603050405020304" pitchFamily="18" charset="0"/>
              </a:rPr>
              <a:t>LĨNH VỰC PHÁT TRIỂN NGÔN NGỮ</a:t>
            </a:r>
          </a:p>
          <a:p>
            <a:pPr algn="ctr"/>
            <a:r>
              <a:rPr lang="en-US" sz="2200" b="1">
                <a:solidFill>
                  <a:srgbClr val="000099"/>
                </a:solidFill>
                <a:latin typeface="Times New Roman" panose="02020603050405020304" pitchFamily="18" charset="0"/>
                <a:cs typeface="Times New Roman" panose="02020603050405020304" pitchFamily="18" charset="0"/>
              </a:rPr>
              <a:t>HOẠT ĐỘNG LÀM QUEN VỚI TÁC PHẨM VĂN HỌC</a:t>
            </a:r>
          </a:p>
        </p:txBody>
      </p:sp>
      <p:grpSp>
        <p:nvGrpSpPr>
          <p:cNvPr id="23" name="Group 22">
            <a:extLst>
              <a:ext uri="{FF2B5EF4-FFF2-40B4-BE49-F238E27FC236}">
                <a16:creationId xmlns:a16="http://schemas.microsoft.com/office/drawing/2014/main" id="{96570365-B05E-E61C-F815-4F9A5129FE28}"/>
              </a:ext>
            </a:extLst>
          </p:cNvPr>
          <p:cNvGrpSpPr/>
          <p:nvPr/>
        </p:nvGrpSpPr>
        <p:grpSpPr>
          <a:xfrm>
            <a:off x="53644" y="28381"/>
            <a:ext cx="1987016" cy="1934104"/>
            <a:chOff x="533400" y="456391"/>
            <a:chExt cx="2980524" cy="2901156"/>
          </a:xfrm>
        </p:grpSpPr>
        <p:sp>
          <p:nvSpPr>
            <p:cNvPr id="24" name="Oval 23">
              <a:extLst>
                <a:ext uri="{FF2B5EF4-FFF2-40B4-BE49-F238E27FC236}">
                  <a16:creationId xmlns:a16="http://schemas.microsoft.com/office/drawing/2014/main" id="{7EB47694-BE68-A2E1-6D4C-56B33825D30A}"/>
                </a:ext>
              </a:extLst>
            </p:cNvPr>
            <p:cNvSpPr/>
            <p:nvPr/>
          </p:nvSpPr>
          <p:spPr>
            <a:xfrm>
              <a:off x="533400" y="456391"/>
              <a:ext cx="2980524" cy="29011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33"/>
            </a:p>
          </p:txBody>
        </p:sp>
        <p:pic>
          <p:nvPicPr>
            <p:cNvPr id="25" name="Picture 24">
              <a:extLst>
                <a:ext uri="{FF2B5EF4-FFF2-40B4-BE49-F238E27FC236}">
                  <a16:creationId xmlns:a16="http://schemas.microsoft.com/office/drawing/2014/main" id="{9C381747-A9ED-E45B-7575-56DAA772498F}"/>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788" y="610295"/>
              <a:ext cx="2641909" cy="2593348"/>
            </a:xfrm>
            <a:prstGeom prst="ellipse">
              <a:avLst/>
            </a:prstGeom>
            <a:noFill/>
            <a:ln>
              <a:noFill/>
            </a:ln>
          </p:spPr>
        </p:pic>
      </p:grpSp>
      <p:sp>
        <p:nvSpPr>
          <p:cNvPr id="28" name="Freeform 6">
            <a:extLst>
              <a:ext uri="{FF2B5EF4-FFF2-40B4-BE49-F238E27FC236}">
                <a16:creationId xmlns:a16="http://schemas.microsoft.com/office/drawing/2014/main" id="{2EDB66D2-4D5A-DE17-13E8-C41596A0C5CE}"/>
              </a:ext>
            </a:extLst>
          </p:cNvPr>
          <p:cNvSpPr/>
          <p:nvPr/>
        </p:nvSpPr>
        <p:spPr>
          <a:xfrm>
            <a:off x="6908800" y="5410200"/>
            <a:ext cx="5283200" cy="1447800"/>
          </a:xfrm>
          <a:custGeom>
            <a:avLst/>
            <a:gdLst/>
            <a:ahLst/>
            <a:cxnLst/>
            <a:rect l="l" t="t" r="r" b="b"/>
            <a:pathLst>
              <a:path w="13778774" h="6355459">
                <a:moveTo>
                  <a:pt x="0" y="0"/>
                </a:moveTo>
                <a:lnTo>
                  <a:pt x="13778774" y="0"/>
                </a:lnTo>
                <a:lnTo>
                  <a:pt x="13778774" y="6355460"/>
                </a:lnTo>
                <a:lnTo>
                  <a:pt x="0" y="6355460"/>
                </a:lnTo>
                <a:lnTo>
                  <a:pt x="0" y="0"/>
                </a:lnTo>
                <a:close/>
              </a:path>
            </a:pathLst>
          </a:custGeom>
          <a:blipFill>
            <a:blip r:embed="rId5"/>
            <a:stretch>
              <a:fillRect r="-33944" b="-172322"/>
            </a:stretch>
          </a:blipFill>
        </p:spPr>
      </p:sp>
      <p:sp>
        <p:nvSpPr>
          <p:cNvPr id="27" name="Freeform 4">
            <a:extLst>
              <a:ext uri="{FF2B5EF4-FFF2-40B4-BE49-F238E27FC236}">
                <a16:creationId xmlns:a16="http://schemas.microsoft.com/office/drawing/2014/main" id="{8635F848-BB86-BEE7-114E-4C858E408130}"/>
              </a:ext>
            </a:extLst>
          </p:cNvPr>
          <p:cNvSpPr/>
          <p:nvPr/>
        </p:nvSpPr>
        <p:spPr>
          <a:xfrm>
            <a:off x="9295291" y="3933073"/>
            <a:ext cx="1554360" cy="2729815"/>
          </a:xfrm>
          <a:custGeom>
            <a:avLst/>
            <a:gdLst/>
            <a:ahLst/>
            <a:cxnLst/>
            <a:rect l="l" t="t" r="r" b="b"/>
            <a:pathLst>
              <a:path w="2001848" h="3534954">
                <a:moveTo>
                  <a:pt x="0" y="0"/>
                </a:moveTo>
                <a:lnTo>
                  <a:pt x="2001847" y="0"/>
                </a:lnTo>
                <a:lnTo>
                  <a:pt x="2001847" y="3534954"/>
                </a:lnTo>
                <a:lnTo>
                  <a:pt x="0" y="3534954"/>
                </a:lnTo>
                <a:lnTo>
                  <a:pt x="0" y="0"/>
                </a:lnTo>
                <a:close/>
              </a:path>
            </a:pathLst>
          </a:custGeom>
          <a:blipFill>
            <a:blip r:embed="rId6"/>
            <a:stretch>
              <a:fillRect l="-3637" r="-3637"/>
            </a:stretch>
          </a:blipFill>
        </p:spPr>
      </p:sp>
      <p:sp>
        <p:nvSpPr>
          <p:cNvPr id="29" name="Freeform 3">
            <a:extLst>
              <a:ext uri="{FF2B5EF4-FFF2-40B4-BE49-F238E27FC236}">
                <a16:creationId xmlns:a16="http://schemas.microsoft.com/office/drawing/2014/main" id="{44E0E556-225B-39C3-FDCA-4245D81BDA1A}"/>
              </a:ext>
            </a:extLst>
          </p:cNvPr>
          <p:cNvSpPr/>
          <p:nvPr/>
        </p:nvSpPr>
        <p:spPr>
          <a:xfrm>
            <a:off x="10830319" y="5023389"/>
            <a:ext cx="1422449" cy="1855083"/>
          </a:xfrm>
          <a:custGeom>
            <a:avLst/>
            <a:gdLst/>
            <a:ahLst/>
            <a:cxnLst/>
            <a:rect l="l" t="t" r="r" b="b"/>
            <a:pathLst>
              <a:path w="4607903" h="6103183">
                <a:moveTo>
                  <a:pt x="0" y="0"/>
                </a:moveTo>
                <a:lnTo>
                  <a:pt x="4607903" y="0"/>
                </a:lnTo>
                <a:lnTo>
                  <a:pt x="4607903" y="6103183"/>
                </a:lnTo>
                <a:lnTo>
                  <a:pt x="0" y="6103183"/>
                </a:lnTo>
                <a:lnTo>
                  <a:pt x="0" y="0"/>
                </a:lnTo>
                <a:close/>
              </a:path>
            </a:pathLst>
          </a:custGeom>
          <a:blipFill>
            <a:blip r:embed="rId7"/>
            <a:stretch>
              <a:fillRect l="-1" r="-59126" b="-51774"/>
            </a:stretch>
          </a:blipFill>
        </p:spPr>
      </p:sp>
      <p:pic>
        <p:nvPicPr>
          <p:cNvPr id="30" name="Picture 20">
            <a:extLst>
              <a:ext uri="{FF2B5EF4-FFF2-40B4-BE49-F238E27FC236}">
                <a16:creationId xmlns:a16="http://schemas.microsoft.com/office/drawing/2014/main" id="{5062C2F3-5B7C-FB59-9A05-3A11CAD631A3}"/>
              </a:ext>
            </a:extLst>
          </p:cNvPr>
          <p:cNvPicPr>
            <a:picLocks noChangeAspect="1"/>
          </p:cNvPicPr>
          <p:nvPr/>
        </p:nvPicPr>
        <p:blipFill rotWithShape="1">
          <a:blip r:embed="rId8"/>
          <a:srcRect r="31856" b="41072"/>
          <a:stretch/>
        </p:blipFill>
        <p:spPr>
          <a:xfrm rot="410647">
            <a:off x="252371" y="3461018"/>
            <a:ext cx="1099449" cy="897395"/>
          </a:xfrm>
          <a:prstGeom prst="rect">
            <a:avLst/>
          </a:prstGeom>
        </p:spPr>
      </p:pic>
      <p:pic>
        <p:nvPicPr>
          <p:cNvPr id="31" name="Picture 20">
            <a:extLst>
              <a:ext uri="{FF2B5EF4-FFF2-40B4-BE49-F238E27FC236}">
                <a16:creationId xmlns:a16="http://schemas.microsoft.com/office/drawing/2014/main" id="{6E601B87-0A15-D313-0EF4-42DEC89995F8}"/>
              </a:ext>
            </a:extLst>
          </p:cNvPr>
          <p:cNvPicPr>
            <a:picLocks noChangeAspect="1"/>
          </p:cNvPicPr>
          <p:nvPr/>
        </p:nvPicPr>
        <p:blipFill rotWithShape="1">
          <a:blip r:embed="rId8"/>
          <a:srcRect l="58414" t="38051"/>
          <a:stretch/>
        </p:blipFill>
        <p:spPr>
          <a:xfrm rot="19881762">
            <a:off x="2739039" y="5616405"/>
            <a:ext cx="670956" cy="943404"/>
          </a:xfrm>
          <a:prstGeom prst="rect">
            <a:avLst/>
          </a:prstGeom>
        </p:spPr>
      </p:pic>
      <p:sp>
        <p:nvSpPr>
          <p:cNvPr id="15" name="Text Placeholder 2">
            <a:extLst>
              <a:ext uri="{FF2B5EF4-FFF2-40B4-BE49-F238E27FC236}">
                <a16:creationId xmlns:a16="http://schemas.microsoft.com/office/drawing/2014/main" id="{C90F41ED-2ED4-6B0B-E83F-4C49075340DD}"/>
              </a:ext>
            </a:extLst>
          </p:cNvPr>
          <p:cNvSpPr txBox="1">
            <a:spLocks/>
          </p:cNvSpPr>
          <p:nvPr/>
        </p:nvSpPr>
        <p:spPr>
          <a:xfrm>
            <a:off x="0" y="4040402"/>
            <a:ext cx="12192000" cy="1579562"/>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0" algn="ctr" eaLnBrk="1" hangingPunct="1">
              <a:buFont typeface="Arial" panose="020B0604020202020204" pitchFamily="34" charset="0"/>
              <a:buNone/>
            </a:pPr>
            <a:endParaRPr lang="en-US" altLang="en-US" sz="1400" b="1">
              <a:solidFill>
                <a:srgbClr val="FF0000"/>
              </a:solidFill>
              <a:latin typeface="Times New Roman" panose="02020603050405020304" pitchFamily="18" charset="0"/>
              <a:cs typeface="Times New Roman" panose="02020603050405020304" pitchFamily="18" charset="0"/>
            </a:endParaRPr>
          </a:p>
          <a:p>
            <a:pPr marL="177800" indent="0" algn="ctr" eaLnBrk="1" hangingPunct="1">
              <a:buFont typeface="Arial" panose="020B0604020202020204" pitchFamily="34" charset="0"/>
              <a:buNone/>
            </a:pPr>
            <a:r>
              <a:rPr lang="en-US" altLang="en-US" b="1">
                <a:solidFill>
                  <a:srgbClr val="0000FF"/>
                </a:solidFill>
                <a:latin typeface="Times New Roman" panose="02020603050405020304" pitchFamily="18" charset="0"/>
                <a:cs typeface="Times New Roman" panose="02020603050405020304" pitchFamily="18" charset="0"/>
              </a:rPr>
              <a:t>LỚP NHÀ TRẺ D1</a:t>
            </a:r>
            <a:endParaRPr lang="en-US" altLang="en-US">
              <a:solidFill>
                <a:srgbClr val="FF0000"/>
              </a:solidFill>
              <a:latin typeface="Times New Roman" panose="02020603050405020304" pitchFamily="18" charset="0"/>
              <a:cs typeface="Times New Roman" panose="02020603050405020304" pitchFamily="18" charset="0"/>
            </a:endParaRPr>
          </a:p>
          <a:p>
            <a:pPr marL="177800" indent="0" algn="ctr" eaLnBrk="1" hangingPunct="1">
              <a:buFont typeface="Arial" panose="020B0604020202020204" pitchFamily="34" charset="0"/>
              <a:buNone/>
            </a:pPr>
            <a:endParaRPr lang="en-US" altLang="en-US">
              <a:solidFill>
                <a:srgbClr val="FF0000"/>
              </a:solidFill>
              <a:latin typeface="Times New Roman" panose="02020603050405020304" pitchFamily="18" charset="0"/>
              <a:cs typeface="Times New Roman" panose="02020603050405020304" pitchFamily="18" charset="0"/>
            </a:endParaRPr>
          </a:p>
          <a:p>
            <a:pPr marL="177800" indent="0" algn="ctr" eaLnBrk="1" hangingPunct="1">
              <a:buFont typeface="Arial" panose="020B0604020202020204" pitchFamily="34" charset="0"/>
              <a:buNone/>
            </a:pPr>
            <a:endParaRPr lang="en-US" altLang="en-US">
              <a:solidFill>
                <a:srgbClr val="FF0000"/>
              </a:solidFill>
              <a:latin typeface="Times New Roman" panose="02020603050405020304" pitchFamily="18" charset="0"/>
              <a:cs typeface="Times New Roman" panose="02020603050405020304" pitchFamily="18" charset="0"/>
            </a:endParaRPr>
          </a:p>
        </p:txBody>
      </p:sp>
      <p:sp>
        <p:nvSpPr>
          <p:cNvPr id="16" name="TextBox 7">
            <a:extLst>
              <a:ext uri="{FF2B5EF4-FFF2-40B4-BE49-F238E27FC236}">
                <a16:creationId xmlns:a16="http://schemas.microsoft.com/office/drawing/2014/main" id="{36FEE605-984B-1509-FBAC-D93BA398C3CB}"/>
              </a:ext>
            </a:extLst>
          </p:cNvPr>
          <p:cNvSpPr txBox="1">
            <a:spLocks noChangeArrowheads="1"/>
          </p:cNvSpPr>
          <p:nvPr/>
        </p:nvSpPr>
        <p:spPr bwMode="auto">
          <a:xfrm>
            <a:off x="4781834" y="6481817"/>
            <a:ext cx="2628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b="1">
                <a:solidFill>
                  <a:srgbClr val="0000FF"/>
                </a:solidFill>
                <a:latin typeface="Times New Roman" panose="02020603050405020304" pitchFamily="18" charset="0"/>
                <a:cs typeface="Times New Roman" panose="02020603050405020304" pitchFamily="18" charset="0"/>
              </a:rPr>
              <a:t>Năm học 2023 - 2024</a:t>
            </a:r>
          </a:p>
        </p:txBody>
      </p:sp>
      <p:sp>
        <p:nvSpPr>
          <p:cNvPr id="19" name="TextBox 18">
            <a:extLst>
              <a:ext uri="{FF2B5EF4-FFF2-40B4-BE49-F238E27FC236}">
                <a16:creationId xmlns:a16="http://schemas.microsoft.com/office/drawing/2014/main" id="{10F0C003-D438-709F-B02D-5C437733E933}"/>
              </a:ext>
            </a:extLst>
          </p:cNvPr>
          <p:cNvSpPr txBox="1"/>
          <p:nvPr/>
        </p:nvSpPr>
        <p:spPr>
          <a:xfrm>
            <a:off x="0" y="2393261"/>
            <a:ext cx="12225338" cy="1538883"/>
          </a:xfrm>
          <a:prstGeom prst="rect">
            <a:avLst/>
          </a:prstGeom>
          <a:noFill/>
        </p:spPr>
        <p:txBody>
          <a:bodyPr>
            <a:spAutoFit/>
          </a:bodyPr>
          <a:lstStyle/>
          <a:p>
            <a:pPr algn="ctr">
              <a:defRPr/>
            </a:pPr>
            <a:r>
              <a:rPr lang="en-US" sz="4000" b="1">
                <a:solidFill>
                  <a:srgbClr val="FF0000"/>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Truyện: </a:t>
            </a:r>
          </a:p>
          <a:p>
            <a:pPr algn="ctr">
              <a:defRPr/>
            </a:pPr>
            <a:r>
              <a:rPr lang="en-US" sz="5400" b="1">
                <a:solidFill>
                  <a:srgbClr val="FF0000"/>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“Giọt nước tí xíu”</a:t>
            </a:r>
            <a:endParaRPr lang="en-US" sz="5400" b="1" dirty="0">
              <a:solidFill>
                <a:srgbClr val="FF0000"/>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 name="Freeform 4">
            <a:extLst>
              <a:ext uri="{FF2B5EF4-FFF2-40B4-BE49-F238E27FC236}">
                <a16:creationId xmlns:a16="http://schemas.microsoft.com/office/drawing/2014/main" id="{EB74E9F4-B903-9BF8-C6A1-3AAB9D079DF8}"/>
              </a:ext>
            </a:extLst>
          </p:cNvPr>
          <p:cNvSpPr/>
          <p:nvPr/>
        </p:nvSpPr>
        <p:spPr>
          <a:xfrm flipH="1">
            <a:off x="1088176" y="3725479"/>
            <a:ext cx="1554358" cy="2865175"/>
          </a:xfrm>
          <a:custGeom>
            <a:avLst/>
            <a:gdLst/>
            <a:ahLst/>
            <a:cxnLst/>
            <a:rect l="l" t="t" r="r" b="b"/>
            <a:pathLst>
              <a:path w="1678331" h="3093697">
                <a:moveTo>
                  <a:pt x="0" y="0"/>
                </a:moveTo>
                <a:lnTo>
                  <a:pt x="1678331" y="0"/>
                </a:lnTo>
                <a:lnTo>
                  <a:pt x="1678331" y="3093698"/>
                </a:lnTo>
                <a:lnTo>
                  <a:pt x="0" y="3093698"/>
                </a:lnTo>
                <a:lnTo>
                  <a:pt x="0" y="0"/>
                </a:lnTo>
                <a:close/>
              </a:path>
            </a:pathLst>
          </a:custGeom>
          <a:blipFill>
            <a:blip r:embed="rId9"/>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ời nắng trời mưa">
            <a:hlinkClick r:id="" action="ppaction://media"/>
            <a:extLst>
              <a:ext uri="{FF2B5EF4-FFF2-40B4-BE49-F238E27FC236}">
                <a16:creationId xmlns:a16="http://schemas.microsoft.com/office/drawing/2014/main" id="{55945F17-268C-4BBE-D7ED-3E63B53E8B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66538" y="6350000"/>
            <a:ext cx="406400" cy="406400"/>
          </a:xfrm>
          <a:prstGeom prst="rect">
            <a:avLst/>
          </a:prstGeom>
        </p:spPr>
      </p:pic>
      <p:sp>
        <p:nvSpPr>
          <p:cNvPr id="17" name="Freeform 6">
            <a:extLst>
              <a:ext uri="{FF2B5EF4-FFF2-40B4-BE49-F238E27FC236}">
                <a16:creationId xmlns:a16="http://schemas.microsoft.com/office/drawing/2014/main" id="{E6D43299-C778-C75D-7D45-D83E78AF7C87}"/>
              </a:ext>
            </a:extLst>
          </p:cNvPr>
          <p:cNvSpPr/>
          <p:nvPr/>
        </p:nvSpPr>
        <p:spPr>
          <a:xfrm flipH="1">
            <a:off x="-16933" y="5572897"/>
            <a:ext cx="8592522" cy="1285103"/>
          </a:xfrm>
          <a:custGeom>
            <a:avLst/>
            <a:gdLst/>
            <a:ahLst/>
            <a:cxnLst/>
            <a:rect l="l" t="t" r="r" b="b"/>
            <a:pathLst>
              <a:path w="13778774" h="6355459">
                <a:moveTo>
                  <a:pt x="0" y="0"/>
                </a:moveTo>
                <a:lnTo>
                  <a:pt x="13778774" y="0"/>
                </a:lnTo>
                <a:lnTo>
                  <a:pt x="13778774" y="6355460"/>
                </a:lnTo>
                <a:lnTo>
                  <a:pt x="0" y="6355460"/>
                </a:lnTo>
                <a:lnTo>
                  <a:pt x="0" y="0"/>
                </a:lnTo>
                <a:close/>
              </a:path>
            </a:pathLst>
          </a:custGeom>
          <a:blipFill>
            <a:blip r:embed="rId5"/>
            <a:stretch>
              <a:fillRect r="-33944" b="-229422"/>
            </a:stretch>
          </a:blipFill>
        </p:spPr>
      </p:sp>
      <p:pic>
        <p:nvPicPr>
          <p:cNvPr id="10" name="Picture 9">
            <a:extLst>
              <a:ext uri="{FF2B5EF4-FFF2-40B4-BE49-F238E27FC236}">
                <a16:creationId xmlns:a16="http://schemas.microsoft.com/office/drawing/2014/main" id="{59A57D8B-733D-894F-3E79-C06BC98FD94D}"/>
              </a:ext>
            </a:extLst>
          </p:cNvPr>
          <p:cNvPicPr>
            <a:picLocks noChangeAspect="1"/>
          </p:cNvPicPr>
          <p:nvPr/>
        </p:nvPicPr>
        <p:blipFill>
          <a:blip r:embed="rId6">
            <a:extLst>
              <a:ext uri="{28A0092B-C50C-407E-A947-70E740481C1C}">
                <a14:useLocalDpi xmlns:a14="http://schemas.microsoft.com/office/drawing/2010/main" val="0"/>
              </a:ext>
            </a:extLst>
          </a:blip>
          <a:srcRect l="26878" t="32057"/>
          <a:stretch>
            <a:fillRect/>
          </a:stretch>
        </p:blipFill>
        <p:spPr bwMode="auto">
          <a:xfrm>
            <a:off x="7061199" y="3282176"/>
            <a:ext cx="5130801" cy="357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BE82C5A-5CC8-C51E-ADEC-8D727940D43D}"/>
              </a:ext>
            </a:extLst>
          </p:cNvPr>
          <p:cNvPicPr>
            <a:picLocks noChangeAspect="1"/>
          </p:cNvPicPr>
          <p:nvPr/>
        </p:nvPicPr>
        <p:blipFill>
          <a:blip r:embed="rId6">
            <a:extLst>
              <a:ext uri="{28A0092B-C50C-407E-A947-70E740481C1C}">
                <a14:useLocalDpi xmlns:a14="http://schemas.microsoft.com/office/drawing/2010/main" val="0"/>
              </a:ext>
            </a:extLst>
          </a:blip>
          <a:srcRect r="48418" b="57446"/>
          <a:stretch>
            <a:fillRect/>
          </a:stretch>
        </p:blipFill>
        <p:spPr bwMode="auto">
          <a:xfrm>
            <a:off x="0" y="0"/>
            <a:ext cx="4013200" cy="2338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p:nvPr/>
        </p:nvSpPr>
        <p:spPr>
          <a:xfrm>
            <a:off x="4989105" y="747695"/>
            <a:ext cx="4731943" cy="984885"/>
          </a:xfrm>
          <a:prstGeom prst="rect">
            <a:avLst/>
          </a:prstGeom>
        </p:spPr>
        <p:txBody>
          <a:bodyPr wrap="square" lIns="0" tIns="0" rIns="0" bIns="0" rtlCol="0" anchor="t">
            <a:spAutoFit/>
          </a:bodyPr>
          <a:lstStyle/>
          <a:p>
            <a:pPr algn="ctr"/>
            <a:r>
              <a:rPr lang="en-US" sz="3200" b="1">
                <a:solidFill>
                  <a:srgbClr val="0611E4"/>
                </a:solidFill>
                <a:latin typeface="Times New Roman" panose="02020603050405020304" pitchFamily="18" charset="0"/>
                <a:cs typeface="Times New Roman" panose="02020603050405020304" pitchFamily="18" charset="0"/>
              </a:rPr>
              <a:t>Ổn định tổ chức:</a:t>
            </a:r>
          </a:p>
          <a:p>
            <a:pPr algn="ctr"/>
            <a:r>
              <a:rPr lang="en-US" sz="3200" b="1">
                <a:solidFill>
                  <a:srgbClr val="0611E4"/>
                </a:solidFill>
                <a:latin typeface="Times New Roman" panose="02020603050405020304" pitchFamily="18" charset="0"/>
                <a:cs typeface="Times New Roman" panose="02020603050405020304" pitchFamily="18" charset="0"/>
              </a:rPr>
              <a:t>Hát “Trời nắng trời mưa”</a:t>
            </a:r>
          </a:p>
        </p:txBody>
      </p:sp>
      <p:sp>
        <p:nvSpPr>
          <p:cNvPr id="2" name="Thought Bubble: Cloud 1">
            <a:extLst>
              <a:ext uri="{FF2B5EF4-FFF2-40B4-BE49-F238E27FC236}">
                <a16:creationId xmlns:a16="http://schemas.microsoft.com/office/drawing/2014/main" id="{9E2E3B8D-5CCE-073A-8752-A6C15D8538E0}"/>
              </a:ext>
            </a:extLst>
          </p:cNvPr>
          <p:cNvSpPr/>
          <p:nvPr/>
        </p:nvSpPr>
        <p:spPr>
          <a:xfrm rot="254161">
            <a:off x="4431361" y="323172"/>
            <a:ext cx="5671212" cy="2227160"/>
          </a:xfrm>
          <a:prstGeom prst="cloudCallout">
            <a:avLst>
              <a:gd name="adj1" fmla="val -54498"/>
              <a:gd name="adj2" fmla="val 72060"/>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
          </a:p>
        </p:txBody>
      </p:sp>
      <p:sp>
        <p:nvSpPr>
          <p:cNvPr id="5" name="Freeform 6">
            <a:extLst>
              <a:ext uri="{FF2B5EF4-FFF2-40B4-BE49-F238E27FC236}">
                <a16:creationId xmlns:a16="http://schemas.microsoft.com/office/drawing/2014/main" id="{B9FA0EB9-4D4C-E700-40C7-C130DC50F2DB}"/>
              </a:ext>
            </a:extLst>
          </p:cNvPr>
          <p:cNvSpPr/>
          <p:nvPr/>
        </p:nvSpPr>
        <p:spPr>
          <a:xfrm>
            <a:off x="226931" y="2621665"/>
            <a:ext cx="5608271" cy="4217058"/>
          </a:xfrm>
          <a:custGeom>
            <a:avLst/>
            <a:gdLst/>
            <a:ahLst/>
            <a:cxnLst/>
            <a:rect l="l" t="t" r="r" b="b"/>
            <a:pathLst>
              <a:path w="5231383" h="3849426">
                <a:moveTo>
                  <a:pt x="0" y="0"/>
                </a:moveTo>
                <a:lnTo>
                  <a:pt x="5231383" y="0"/>
                </a:lnTo>
                <a:lnTo>
                  <a:pt x="5231383" y="3849426"/>
                </a:lnTo>
                <a:lnTo>
                  <a:pt x="0" y="3849426"/>
                </a:lnTo>
                <a:lnTo>
                  <a:pt x="0" y="0"/>
                </a:lnTo>
                <a:close/>
              </a:path>
            </a:pathLst>
          </a:custGeom>
          <a:blipFill>
            <a:blip r:embed="rId7"/>
            <a:stretch>
              <a:fillRect/>
            </a:stretch>
          </a:blipFill>
        </p:spPr>
      </p:sp>
    </p:spTree>
    <p:extLst>
      <p:ext uri="{BB962C8B-B14F-4D97-AF65-F5344CB8AC3E}">
        <p14:creationId xmlns:p14="http://schemas.microsoft.com/office/powerpoint/2010/main" val="226763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hạc nền kể truyện mầm non">
            <a:hlinkClick r:id="" action="ppaction://media"/>
            <a:extLst>
              <a:ext uri="{FF2B5EF4-FFF2-40B4-BE49-F238E27FC236}">
                <a16:creationId xmlns:a16="http://schemas.microsoft.com/office/drawing/2014/main" id="{4DDFD62D-B4B0-3155-2D78-7081B4FF3F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06149" y="6165953"/>
            <a:ext cx="406400" cy="406400"/>
          </a:xfrm>
          <a:prstGeom prst="rect">
            <a:avLst/>
          </a:prstGeom>
        </p:spPr>
      </p:pic>
      <p:sp>
        <p:nvSpPr>
          <p:cNvPr id="11" name="Freeform 6">
            <a:extLst>
              <a:ext uri="{FF2B5EF4-FFF2-40B4-BE49-F238E27FC236}">
                <a16:creationId xmlns:a16="http://schemas.microsoft.com/office/drawing/2014/main" id="{A844FCF3-FF49-1A2D-97B4-C25243761033}"/>
              </a:ext>
            </a:extLst>
          </p:cNvPr>
          <p:cNvSpPr/>
          <p:nvPr/>
        </p:nvSpPr>
        <p:spPr>
          <a:xfrm flipH="1">
            <a:off x="-16935" y="5231220"/>
            <a:ext cx="8927017" cy="1626782"/>
          </a:xfrm>
          <a:custGeom>
            <a:avLst/>
            <a:gdLst/>
            <a:ahLst/>
            <a:cxnLst/>
            <a:rect l="l" t="t" r="r" b="b"/>
            <a:pathLst>
              <a:path w="13778774" h="6355459">
                <a:moveTo>
                  <a:pt x="0" y="0"/>
                </a:moveTo>
                <a:lnTo>
                  <a:pt x="13778774" y="0"/>
                </a:lnTo>
                <a:lnTo>
                  <a:pt x="13778774" y="6355460"/>
                </a:lnTo>
                <a:lnTo>
                  <a:pt x="0" y="6355460"/>
                </a:lnTo>
                <a:lnTo>
                  <a:pt x="0" y="0"/>
                </a:lnTo>
                <a:close/>
              </a:path>
            </a:pathLst>
          </a:custGeom>
          <a:blipFill>
            <a:blip r:embed="rId5"/>
            <a:stretch>
              <a:fillRect l="-3008" t="5162" r="-22238" b="-116116"/>
            </a:stretch>
          </a:blipFill>
        </p:spPr>
      </p:sp>
      <p:sp>
        <p:nvSpPr>
          <p:cNvPr id="2" name="Oval 1">
            <a:extLst>
              <a:ext uri="{FF2B5EF4-FFF2-40B4-BE49-F238E27FC236}">
                <a16:creationId xmlns:a16="http://schemas.microsoft.com/office/drawing/2014/main" id="{442A9291-FB68-9D97-DC67-1DE2D77C44F3}"/>
              </a:ext>
            </a:extLst>
          </p:cNvPr>
          <p:cNvSpPr/>
          <p:nvPr/>
        </p:nvSpPr>
        <p:spPr>
          <a:xfrm>
            <a:off x="7190025" y="558060"/>
            <a:ext cx="4182002" cy="1715873"/>
          </a:xfrm>
          <a:prstGeom prst="ellipse">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17" name="Freeform 3">
            <a:extLst>
              <a:ext uri="{FF2B5EF4-FFF2-40B4-BE49-F238E27FC236}">
                <a16:creationId xmlns:a16="http://schemas.microsoft.com/office/drawing/2014/main" id="{1BE8BFA4-B1D6-49D1-69FC-8B3109B5522E}"/>
              </a:ext>
            </a:extLst>
          </p:cNvPr>
          <p:cNvSpPr/>
          <p:nvPr/>
        </p:nvSpPr>
        <p:spPr>
          <a:xfrm rot="21262615" flipH="1">
            <a:off x="6301892" y="5495964"/>
            <a:ext cx="1080383" cy="804027"/>
          </a:xfrm>
          <a:custGeom>
            <a:avLst/>
            <a:gdLst/>
            <a:ahLst/>
            <a:cxnLst/>
            <a:rect l="l" t="t" r="r" b="b"/>
            <a:pathLst>
              <a:path w="4607903" h="6103183">
                <a:moveTo>
                  <a:pt x="0" y="0"/>
                </a:moveTo>
                <a:lnTo>
                  <a:pt x="4607903" y="0"/>
                </a:lnTo>
                <a:lnTo>
                  <a:pt x="4607903" y="6103183"/>
                </a:lnTo>
                <a:lnTo>
                  <a:pt x="0" y="6103183"/>
                </a:lnTo>
                <a:lnTo>
                  <a:pt x="0" y="0"/>
                </a:lnTo>
                <a:close/>
              </a:path>
            </a:pathLst>
          </a:custGeom>
          <a:blipFill>
            <a:blip r:embed="rId6"/>
            <a:stretch>
              <a:fillRect l="-1" r="-59126" b="-51774"/>
            </a:stretch>
          </a:blipFill>
        </p:spPr>
      </p:sp>
      <p:sp>
        <p:nvSpPr>
          <p:cNvPr id="4" name="Freeform 4">
            <a:extLst>
              <a:ext uri="{FF2B5EF4-FFF2-40B4-BE49-F238E27FC236}">
                <a16:creationId xmlns:a16="http://schemas.microsoft.com/office/drawing/2014/main" id="{A9EA1E1C-4BCE-2F06-3030-FE684AD73ED6}"/>
              </a:ext>
            </a:extLst>
          </p:cNvPr>
          <p:cNvSpPr/>
          <p:nvPr/>
        </p:nvSpPr>
        <p:spPr>
          <a:xfrm flipH="1">
            <a:off x="1796607" y="2805410"/>
            <a:ext cx="2309542" cy="3689941"/>
          </a:xfrm>
          <a:custGeom>
            <a:avLst/>
            <a:gdLst/>
            <a:ahLst/>
            <a:cxnLst/>
            <a:rect l="l" t="t" r="r" b="b"/>
            <a:pathLst>
              <a:path w="1678331" h="3093697">
                <a:moveTo>
                  <a:pt x="0" y="0"/>
                </a:moveTo>
                <a:lnTo>
                  <a:pt x="1678331" y="0"/>
                </a:lnTo>
                <a:lnTo>
                  <a:pt x="1678331" y="3093698"/>
                </a:lnTo>
                <a:lnTo>
                  <a:pt x="0" y="3093698"/>
                </a:lnTo>
                <a:lnTo>
                  <a:pt x="0" y="0"/>
                </a:lnTo>
                <a:close/>
              </a:path>
            </a:pathLst>
          </a:custGeom>
          <a:blipFill>
            <a:blip r:embed="rId7"/>
            <a:stretch>
              <a:fillRect/>
            </a:stretch>
          </a:blipFill>
        </p:spPr>
        <p:txBody>
          <a:bodyPr/>
          <a:lstStyle/>
          <a:p>
            <a:endParaRPr lang="en-US"/>
          </a:p>
        </p:txBody>
      </p:sp>
      <p:sp>
        <p:nvSpPr>
          <p:cNvPr id="3" name="TextBox 7">
            <a:extLst>
              <a:ext uri="{FF2B5EF4-FFF2-40B4-BE49-F238E27FC236}">
                <a16:creationId xmlns:a16="http://schemas.microsoft.com/office/drawing/2014/main" id="{D580E9A4-F877-995C-C87B-4ADD6E0B1126}"/>
              </a:ext>
            </a:extLst>
          </p:cNvPr>
          <p:cNvSpPr txBox="1"/>
          <p:nvPr/>
        </p:nvSpPr>
        <p:spPr>
          <a:xfrm>
            <a:off x="5889434" y="978986"/>
            <a:ext cx="6783185" cy="874022"/>
          </a:xfrm>
          <a:prstGeom prst="rect">
            <a:avLst/>
          </a:prstGeom>
        </p:spPr>
        <p:txBody>
          <a:bodyPr lIns="0" tIns="0" rIns="0" bIns="0" rtlCol="0" anchor="t">
            <a:spAutoFit/>
          </a:bodyPr>
          <a:lstStyle/>
          <a:p>
            <a:pPr algn="ctr">
              <a:lnSpc>
                <a:spcPts val="7435"/>
              </a:lnSpc>
            </a:pPr>
            <a:r>
              <a:rPr lang="en-US" sz="5400" b="1">
                <a:solidFill>
                  <a:srgbClr val="0611E4"/>
                </a:solidFill>
                <a:latin typeface="Times New Roman" panose="02020603050405020304" pitchFamily="18" charset="0"/>
                <a:cs typeface="Times New Roman" panose="02020603050405020304" pitchFamily="18" charset="0"/>
              </a:rPr>
              <a:t>Cô kể lần 1</a:t>
            </a:r>
            <a:endParaRPr lang="en-US" sz="8800" b="1">
              <a:solidFill>
                <a:srgbClr val="0611E4"/>
              </a:solidFill>
              <a:latin typeface="Times New Roman" panose="02020603050405020304" pitchFamily="18" charset="0"/>
              <a:cs typeface="Times New Roman" panose="02020603050405020304" pitchFamily="18" charset="0"/>
            </a:endParaRPr>
          </a:p>
        </p:txBody>
      </p:sp>
      <p:sp>
        <p:nvSpPr>
          <p:cNvPr id="5" name="Freeform 6">
            <a:extLst>
              <a:ext uri="{FF2B5EF4-FFF2-40B4-BE49-F238E27FC236}">
                <a16:creationId xmlns:a16="http://schemas.microsoft.com/office/drawing/2014/main" id="{5D26E9BF-8413-29EC-E005-43D6550DAD74}"/>
              </a:ext>
            </a:extLst>
          </p:cNvPr>
          <p:cNvSpPr/>
          <p:nvPr/>
        </p:nvSpPr>
        <p:spPr>
          <a:xfrm rot="20053404">
            <a:off x="-374228" y="415887"/>
            <a:ext cx="5804159" cy="1294758"/>
          </a:xfrm>
          <a:custGeom>
            <a:avLst/>
            <a:gdLst/>
            <a:ahLst/>
            <a:cxnLst/>
            <a:rect l="l" t="t" r="r" b="b"/>
            <a:pathLst>
              <a:path w="4210594" h="1294758">
                <a:moveTo>
                  <a:pt x="0" y="0"/>
                </a:moveTo>
                <a:lnTo>
                  <a:pt x="4210594" y="0"/>
                </a:lnTo>
                <a:lnTo>
                  <a:pt x="4210594" y="1294757"/>
                </a:lnTo>
                <a:lnTo>
                  <a:pt x="0" y="12947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249445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1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hạc nền kể truyện mầm non">
            <a:hlinkClick r:id="" action="ppaction://media"/>
            <a:extLst>
              <a:ext uri="{FF2B5EF4-FFF2-40B4-BE49-F238E27FC236}">
                <a16:creationId xmlns:a16="http://schemas.microsoft.com/office/drawing/2014/main" id="{4DDFD62D-B4B0-3155-2D78-7081B4FF3F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06149" y="6165953"/>
            <a:ext cx="406400" cy="406400"/>
          </a:xfrm>
          <a:prstGeom prst="rect">
            <a:avLst/>
          </a:prstGeom>
        </p:spPr>
      </p:pic>
      <p:sp>
        <p:nvSpPr>
          <p:cNvPr id="11" name="Freeform 6">
            <a:extLst>
              <a:ext uri="{FF2B5EF4-FFF2-40B4-BE49-F238E27FC236}">
                <a16:creationId xmlns:a16="http://schemas.microsoft.com/office/drawing/2014/main" id="{A844FCF3-FF49-1A2D-97B4-C25243761033}"/>
              </a:ext>
            </a:extLst>
          </p:cNvPr>
          <p:cNvSpPr/>
          <p:nvPr/>
        </p:nvSpPr>
        <p:spPr>
          <a:xfrm flipH="1">
            <a:off x="-16935" y="5231220"/>
            <a:ext cx="8927017" cy="1626782"/>
          </a:xfrm>
          <a:custGeom>
            <a:avLst/>
            <a:gdLst/>
            <a:ahLst/>
            <a:cxnLst/>
            <a:rect l="l" t="t" r="r" b="b"/>
            <a:pathLst>
              <a:path w="13778774" h="6355459">
                <a:moveTo>
                  <a:pt x="0" y="0"/>
                </a:moveTo>
                <a:lnTo>
                  <a:pt x="13778774" y="0"/>
                </a:lnTo>
                <a:lnTo>
                  <a:pt x="13778774" y="6355460"/>
                </a:lnTo>
                <a:lnTo>
                  <a:pt x="0" y="6355460"/>
                </a:lnTo>
                <a:lnTo>
                  <a:pt x="0" y="0"/>
                </a:lnTo>
                <a:close/>
              </a:path>
            </a:pathLst>
          </a:custGeom>
          <a:blipFill>
            <a:blip r:embed="rId5"/>
            <a:stretch>
              <a:fillRect l="-3008" t="5162" r="-22238" b="-116116"/>
            </a:stretch>
          </a:blipFill>
        </p:spPr>
      </p:sp>
      <p:sp>
        <p:nvSpPr>
          <p:cNvPr id="2" name="Oval 1">
            <a:extLst>
              <a:ext uri="{FF2B5EF4-FFF2-40B4-BE49-F238E27FC236}">
                <a16:creationId xmlns:a16="http://schemas.microsoft.com/office/drawing/2014/main" id="{442A9291-FB68-9D97-DC67-1DE2D77C44F3}"/>
              </a:ext>
            </a:extLst>
          </p:cNvPr>
          <p:cNvSpPr/>
          <p:nvPr/>
        </p:nvSpPr>
        <p:spPr>
          <a:xfrm>
            <a:off x="7156800" y="553186"/>
            <a:ext cx="4196080" cy="1721649"/>
          </a:xfrm>
          <a:prstGeom prst="ellipse">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15" name="TextBox 7">
            <a:extLst>
              <a:ext uri="{FF2B5EF4-FFF2-40B4-BE49-F238E27FC236}">
                <a16:creationId xmlns:a16="http://schemas.microsoft.com/office/drawing/2014/main" id="{6B98787E-97F2-C639-1A37-82BCD83A89F7}"/>
              </a:ext>
            </a:extLst>
          </p:cNvPr>
          <p:cNvSpPr txBox="1"/>
          <p:nvPr/>
        </p:nvSpPr>
        <p:spPr>
          <a:xfrm>
            <a:off x="5889434" y="978986"/>
            <a:ext cx="6783185" cy="874022"/>
          </a:xfrm>
          <a:prstGeom prst="rect">
            <a:avLst/>
          </a:prstGeom>
        </p:spPr>
        <p:txBody>
          <a:bodyPr lIns="0" tIns="0" rIns="0" bIns="0" rtlCol="0" anchor="t">
            <a:spAutoFit/>
          </a:bodyPr>
          <a:lstStyle/>
          <a:p>
            <a:pPr algn="ctr">
              <a:lnSpc>
                <a:spcPts val="7435"/>
              </a:lnSpc>
            </a:pPr>
            <a:r>
              <a:rPr lang="en-US" sz="5400" b="1">
                <a:solidFill>
                  <a:srgbClr val="0611E4"/>
                </a:solidFill>
                <a:latin typeface="Times New Roman" panose="02020603050405020304" pitchFamily="18" charset="0"/>
                <a:cs typeface="Times New Roman" panose="02020603050405020304" pitchFamily="18" charset="0"/>
              </a:rPr>
              <a:t>Cô kể lần 2</a:t>
            </a:r>
            <a:endParaRPr lang="en-US" sz="8800" b="1">
              <a:solidFill>
                <a:srgbClr val="0611E4"/>
              </a:solidFill>
              <a:latin typeface="Times New Roman" panose="02020603050405020304" pitchFamily="18" charset="0"/>
              <a:cs typeface="Times New Roman" panose="02020603050405020304" pitchFamily="18" charset="0"/>
            </a:endParaRPr>
          </a:p>
        </p:txBody>
      </p:sp>
      <p:sp>
        <p:nvSpPr>
          <p:cNvPr id="17" name="Freeform 3">
            <a:extLst>
              <a:ext uri="{FF2B5EF4-FFF2-40B4-BE49-F238E27FC236}">
                <a16:creationId xmlns:a16="http://schemas.microsoft.com/office/drawing/2014/main" id="{1BE8BFA4-B1D6-49D1-69FC-8B3109B5522E}"/>
              </a:ext>
            </a:extLst>
          </p:cNvPr>
          <p:cNvSpPr/>
          <p:nvPr/>
        </p:nvSpPr>
        <p:spPr>
          <a:xfrm rot="21262615" flipH="1">
            <a:off x="6301892" y="5495964"/>
            <a:ext cx="1080383" cy="804027"/>
          </a:xfrm>
          <a:custGeom>
            <a:avLst/>
            <a:gdLst/>
            <a:ahLst/>
            <a:cxnLst/>
            <a:rect l="l" t="t" r="r" b="b"/>
            <a:pathLst>
              <a:path w="4607903" h="6103183">
                <a:moveTo>
                  <a:pt x="0" y="0"/>
                </a:moveTo>
                <a:lnTo>
                  <a:pt x="4607903" y="0"/>
                </a:lnTo>
                <a:lnTo>
                  <a:pt x="4607903" y="6103183"/>
                </a:lnTo>
                <a:lnTo>
                  <a:pt x="0" y="6103183"/>
                </a:lnTo>
                <a:lnTo>
                  <a:pt x="0" y="0"/>
                </a:lnTo>
                <a:close/>
              </a:path>
            </a:pathLst>
          </a:custGeom>
          <a:blipFill>
            <a:blip r:embed="rId6"/>
            <a:stretch>
              <a:fillRect l="-1" r="-59126" b="-51774"/>
            </a:stretch>
          </a:blipFill>
        </p:spPr>
      </p:sp>
      <p:sp>
        <p:nvSpPr>
          <p:cNvPr id="4" name="Freeform 4">
            <a:extLst>
              <a:ext uri="{FF2B5EF4-FFF2-40B4-BE49-F238E27FC236}">
                <a16:creationId xmlns:a16="http://schemas.microsoft.com/office/drawing/2014/main" id="{A9EA1E1C-4BCE-2F06-3030-FE684AD73ED6}"/>
              </a:ext>
            </a:extLst>
          </p:cNvPr>
          <p:cNvSpPr/>
          <p:nvPr/>
        </p:nvSpPr>
        <p:spPr>
          <a:xfrm flipH="1">
            <a:off x="1796607" y="2805410"/>
            <a:ext cx="2309542" cy="3689941"/>
          </a:xfrm>
          <a:custGeom>
            <a:avLst/>
            <a:gdLst/>
            <a:ahLst/>
            <a:cxnLst/>
            <a:rect l="l" t="t" r="r" b="b"/>
            <a:pathLst>
              <a:path w="1678331" h="3093697">
                <a:moveTo>
                  <a:pt x="0" y="0"/>
                </a:moveTo>
                <a:lnTo>
                  <a:pt x="1678331" y="0"/>
                </a:lnTo>
                <a:lnTo>
                  <a:pt x="1678331" y="3093698"/>
                </a:lnTo>
                <a:lnTo>
                  <a:pt x="0" y="3093698"/>
                </a:lnTo>
                <a:lnTo>
                  <a:pt x="0" y="0"/>
                </a:lnTo>
                <a:close/>
              </a:path>
            </a:pathLst>
          </a:custGeom>
          <a:blipFill>
            <a:blip r:embed="rId7"/>
            <a:stretch>
              <a:fillRect/>
            </a:stretch>
          </a:blipFill>
        </p:spPr>
        <p:txBody>
          <a:bodyPr/>
          <a:lstStyle/>
          <a:p>
            <a:endParaRPr lang="en-US"/>
          </a:p>
        </p:txBody>
      </p:sp>
      <p:sp>
        <p:nvSpPr>
          <p:cNvPr id="3" name="Freeform 6">
            <a:extLst>
              <a:ext uri="{FF2B5EF4-FFF2-40B4-BE49-F238E27FC236}">
                <a16:creationId xmlns:a16="http://schemas.microsoft.com/office/drawing/2014/main" id="{4D785533-4533-A8F7-B220-67B11C645971}"/>
              </a:ext>
            </a:extLst>
          </p:cNvPr>
          <p:cNvSpPr/>
          <p:nvPr/>
        </p:nvSpPr>
        <p:spPr>
          <a:xfrm rot="20053404">
            <a:off x="-374228" y="415887"/>
            <a:ext cx="5804159" cy="1294758"/>
          </a:xfrm>
          <a:custGeom>
            <a:avLst/>
            <a:gdLst/>
            <a:ahLst/>
            <a:cxnLst/>
            <a:rect l="l" t="t" r="r" b="b"/>
            <a:pathLst>
              <a:path w="4210594" h="1294758">
                <a:moveTo>
                  <a:pt x="0" y="0"/>
                </a:moveTo>
                <a:lnTo>
                  <a:pt x="4210594" y="0"/>
                </a:lnTo>
                <a:lnTo>
                  <a:pt x="4210594" y="1294757"/>
                </a:lnTo>
                <a:lnTo>
                  <a:pt x="0" y="12947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259223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1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A844FCF3-FF49-1A2D-97B4-C25243761033}"/>
              </a:ext>
            </a:extLst>
          </p:cNvPr>
          <p:cNvSpPr/>
          <p:nvPr/>
        </p:nvSpPr>
        <p:spPr>
          <a:xfrm flipH="1">
            <a:off x="-16935" y="5231220"/>
            <a:ext cx="8927017" cy="1626782"/>
          </a:xfrm>
          <a:custGeom>
            <a:avLst/>
            <a:gdLst/>
            <a:ahLst/>
            <a:cxnLst/>
            <a:rect l="l" t="t" r="r" b="b"/>
            <a:pathLst>
              <a:path w="13778774" h="6355459">
                <a:moveTo>
                  <a:pt x="0" y="0"/>
                </a:moveTo>
                <a:lnTo>
                  <a:pt x="13778774" y="0"/>
                </a:lnTo>
                <a:lnTo>
                  <a:pt x="13778774" y="6355460"/>
                </a:lnTo>
                <a:lnTo>
                  <a:pt x="0" y="6355460"/>
                </a:lnTo>
                <a:lnTo>
                  <a:pt x="0" y="0"/>
                </a:lnTo>
                <a:close/>
              </a:path>
            </a:pathLst>
          </a:custGeom>
          <a:blipFill>
            <a:blip r:embed="rId2"/>
            <a:stretch>
              <a:fillRect l="-3008" t="5162" r="-22238" b="-116116"/>
            </a:stretch>
          </a:blipFill>
        </p:spPr>
      </p:sp>
      <p:sp>
        <p:nvSpPr>
          <p:cNvPr id="2" name="Oval 1">
            <a:extLst>
              <a:ext uri="{FF2B5EF4-FFF2-40B4-BE49-F238E27FC236}">
                <a16:creationId xmlns:a16="http://schemas.microsoft.com/office/drawing/2014/main" id="{442A9291-FB68-9D97-DC67-1DE2D77C44F3}"/>
              </a:ext>
            </a:extLst>
          </p:cNvPr>
          <p:cNvSpPr/>
          <p:nvPr/>
        </p:nvSpPr>
        <p:spPr>
          <a:xfrm>
            <a:off x="5532841" y="920055"/>
            <a:ext cx="5672138" cy="2327275"/>
          </a:xfrm>
          <a:prstGeom prst="ellipse">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15" name="TextBox 7">
            <a:extLst>
              <a:ext uri="{FF2B5EF4-FFF2-40B4-BE49-F238E27FC236}">
                <a16:creationId xmlns:a16="http://schemas.microsoft.com/office/drawing/2014/main" id="{6B98787E-97F2-C639-1A37-82BCD83A89F7}"/>
              </a:ext>
            </a:extLst>
          </p:cNvPr>
          <p:cNvSpPr txBox="1"/>
          <p:nvPr/>
        </p:nvSpPr>
        <p:spPr>
          <a:xfrm>
            <a:off x="5650631" y="1555241"/>
            <a:ext cx="5664503" cy="831959"/>
          </a:xfrm>
          <a:prstGeom prst="rect">
            <a:avLst/>
          </a:prstGeom>
        </p:spPr>
        <p:txBody>
          <a:bodyPr wrap="square" lIns="0" tIns="0" rIns="0" bIns="0" rtlCol="0" anchor="t">
            <a:spAutoFit/>
          </a:bodyPr>
          <a:lstStyle/>
          <a:p>
            <a:pPr algn="ctr">
              <a:lnSpc>
                <a:spcPts val="7435"/>
              </a:lnSpc>
            </a:pPr>
            <a:r>
              <a:rPr lang="en-US" sz="4000" b="1">
                <a:solidFill>
                  <a:srgbClr val="0611E4"/>
                </a:solidFill>
                <a:latin typeface="Times New Roman" panose="02020603050405020304" pitchFamily="18" charset="0"/>
                <a:cs typeface="Times New Roman" panose="02020603050405020304" pitchFamily="18" charset="0"/>
              </a:rPr>
              <a:t>Đàm thoại – Trích dẫn</a:t>
            </a:r>
            <a:endParaRPr lang="en-US" sz="6600" b="1">
              <a:solidFill>
                <a:srgbClr val="0611E4"/>
              </a:solidFill>
              <a:latin typeface="Times New Roman" panose="02020603050405020304" pitchFamily="18" charset="0"/>
              <a:cs typeface="Times New Roman" panose="02020603050405020304" pitchFamily="18" charset="0"/>
            </a:endParaRPr>
          </a:p>
        </p:txBody>
      </p:sp>
      <p:sp>
        <p:nvSpPr>
          <p:cNvPr id="17" name="Freeform 3">
            <a:extLst>
              <a:ext uri="{FF2B5EF4-FFF2-40B4-BE49-F238E27FC236}">
                <a16:creationId xmlns:a16="http://schemas.microsoft.com/office/drawing/2014/main" id="{1BE8BFA4-B1D6-49D1-69FC-8B3109B5522E}"/>
              </a:ext>
            </a:extLst>
          </p:cNvPr>
          <p:cNvSpPr/>
          <p:nvPr/>
        </p:nvSpPr>
        <p:spPr>
          <a:xfrm rot="21262615" flipH="1">
            <a:off x="6301892" y="5495964"/>
            <a:ext cx="1080383" cy="804027"/>
          </a:xfrm>
          <a:custGeom>
            <a:avLst/>
            <a:gdLst/>
            <a:ahLst/>
            <a:cxnLst/>
            <a:rect l="l" t="t" r="r" b="b"/>
            <a:pathLst>
              <a:path w="4607903" h="6103183">
                <a:moveTo>
                  <a:pt x="0" y="0"/>
                </a:moveTo>
                <a:lnTo>
                  <a:pt x="4607903" y="0"/>
                </a:lnTo>
                <a:lnTo>
                  <a:pt x="4607903" y="6103183"/>
                </a:lnTo>
                <a:lnTo>
                  <a:pt x="0" y="6103183"/>
                </a:lnTo>
                <a:lnTo>
                  <a:pt x="0" y="0"/>
                </a:lnTo>
                <a:close/>
              </a:path>
            </a:pathLst>
          </a:custGeom>
          <a:blipFill>
            <a:blip r:embed="rId3"/>
            <a:stretch>
              <a:fillRect l="-1" r="-59126" b="-51774"/>
            </a:stretch>
          </a:blipFill>
        </p:spPr>
      </p:sp>
      <p:sp>
        <p:nvSpPr>
          <p:cNvPr id="7" name="Freeform 6">
            <a:extLst>
              <a:ext uri="{FF2B5EF4-FFF2-40B4-BE49-F238E27FC236}">
                <a16:creationId xmlns:a16="http://schemas.microsoft.com/office/drawing/2014/main" id="{B4DFBCD9-A340-58C2-FC92-A35C011B079C}"/>
              </a:ext>
            </a:extLst>
          </p:cNvPr>
          <p:cNvSpPr/>
          <p:nvPr/>
        </p:nvSpPr>
        <p:spPr>
          <a:xfrm rot="20053404">
            <a:off x="-374228" y="415887"/>
            <a:ext cx="5804159" cy="1294758"/>
          </a:xfrm>
          <a:custGeom>
            <a:avLst/>
            <a:gdLst/>
            <a:ahLst/>
            <a:cxnLst/>
            <a:rect l="l" t="t" r="r" b="b"/>
            <a:pathLst>
              <a:path w="4210594" h="1294758">
                <a:moveTo>
                  <a:pt x="0" y="0"/>
                </a:moveTo>
                <a:lnTo>
                  <a:pt x="4210594" y="0"/>
                </a:lnTo>
                <a:lnTo>
                  <a:pt x="4210594" y="1294757"/>
                </a:lnTo>
                <a:lnTo>
                  <a:pt x="0" y="12947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a:extLst>
              <a:ext uri="{FF2B5EF4-FFF2-40B4-BE49-F238E27FC236}">
                <a16:creationId xmlns:a16="http://schemas.microsoft.com/office/drawing/2014/main" id="{8AD3BBC8-6879-59AF-2D41-AE0172CF45C1}"/>
              </a:ext>
            </a:extLst>
          </p:cNvPr>
          <p:cNvSpPr/>
          <p:nvPr/>
        </p:nvSpPr>
        <p:spPr>
          <a:xfrm flipH="1">
            <a:off x="1796607" y="2805410"/>
            <a:ext cx="2309542" cy="3689941"/>
          </a:xfrm>
          <a:custGeom>
            <a:avLst/>
            <a:gdLst/>
            <a:ahLst/>
            <a:cxnLst/>
            <a:rect l="l" t="t" r="r" b="b"/>
            <a:pathLst>
              <a:path w="1678331" h="3093697">
                <a:moveTo>
                  <a:pt x="0" y="0"/>
                </a:moveTo>
                <a:lnTo>
                  <a:pt x="1678331" y="0"/>
                </a:lnTo>
                <a:lnTo>
                  <a:pt x="1678331" y="3093698"/>
                </a:lnTo>
                <a:lnTo>
                  <a:pt x="0" y="3093698"/>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87935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A844FCF3-FF49-1A2D-97B4-C25243761033}"/>
              </a:ext>
            </a:extLst>
          </p:cNvPr>
          <p:cNvSpPr/>
          <p:nvPr/>
        </p:nvSpPr>
        <p:spPr>
          <a:xfrm flipH="1">
            <a:off x="-16935" y="5231220"/>
            <a:ext cx="8927017" cy="1626782"/>
          </a:xfrm>
          <a:custGeom>
            <a:avLst/>
            <a:gdLst/>
            <a:ahLst/>
            <a:cxnLst/>
            <a:rect l="l" t="t" r="r" b="b"/>
            <a:pathLst>
              <a:path w="13778774" h="6355459">
                <a:moveTo>
                  <a:pt x="0" y="0"/>
                </a:moveTo>
                <a:lnTo>
                  <a:pt x="13778774" y="0"/>
                </a:lnTo>
                <a:lnTo>
                  <a:pt x="13778774" y="6355460"/>
                </a:lnTo>
                <a:lnTo>
                  <a:pt x="0" y="6355460"/>
                </a:lnTo>
                <a:lnTo>
                  <a:pt x="0" y="0"/>
                </a:lnTo>
                <a:close/>
              </a:path>
            </a:pathLst>
          </a:custGeom>
          <a:blipFill>
            <a:blip r:embed="rId2"/>
            <a:stretch>
              <a:fillRect l="-3008" t="5162" r="-22238" b="-116116"/>
            </a:stretch>
          </a:blipFill>
        </p:spPr>
      </p:sp>
      <p:sp>
        <p:nvSpPr>
          <p:cNvPr id="2" name="Oval 1">
            <a:hlinkClick r:id="rId3"/>
            <a:extLst>
              <a:ext uri="{FF2B5EF4-FFF2-40B4-BE49-F238E27FC236}">
                <a16:creationId xmlns:a16="http://schemas.microsoft.com/office/drawing/2014/main" id="{442A9291-FB68-9D97-DC67-1DE2D77C44F3}"/>
              </a:ext>
            </a:extLst>
          </p:cNvPr>
          <p:cNvSpPr/>
          <p:nvPr/>
        </p:nvSpPr>
        <p:spPr>
          <a:xfrm>
            <a:off x="5532841" y="920055"/>
            <a:ext cx="5672138" cy="2327275"/>
          </a:xfrm>
          <a:prstGeom prst="ellipse">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15" name="TextBox 7">
            <a:hlinkClick r:id="rId4"/>
            <a:extLst>
              <a:ext uri="{FF2B5EF4-FFF2-40B4-BE49-F238E27FC236}">
                <a16:creationId xmlns:a16="http://schemas.microsoft.com/office/drawing/2014/main" id="{6B98787E-97F2-C639-1A37-82BCD83A89F7}"/>
              </a:ext>
            </a:extLst>
          </p:cNvPr>
          <p:cNvSpPr txBox="1"/>
          <p:nvPr/>
        </p:nvSpPr>
        <p:spPr>
          <a:xfrm>
            <a:off x="4977318" y="1646681"/>
            <a:ext cx="6783185" cy="874022"/>
          </a:xfrm>
          <a:prstGeom prst="rect">
            <a:avLst/>
          </a:prstGeom>
        </p:spPr>
        <p:txBody>
          <a:bodyPr lIns="0" tIns="0" rIns="0" bIns="0" rtlCol="0" anchor="t">
            <a:spAutoFit/>
          </a:bodyPr>
          <a:lstStyle/>
          <a:p>
            <a:pPr algn="ctr">
              <a:lnSpc>
                <a:spcPts val="7435"/>
              </a:lnSpc>
            </a:pPr>
            <a:r>
              <a:rPr lang="en-US" sz="5400" b="1">
                <a:solidFill>
                  <a:srgbClr val="0611E4"/>
                </a:solidFill>
                <a:latin typeface="Times New Roman" panose="02020603050405020304" pitchFamily="18" charset="0"/>
                <a:cs typeface="Times New Roman" panose="02020603050405020304" pitchFamily="18" charset="0"/>
              </a:rPr>
              <a:t>Video câu truyện</a:t>
            </a:r>
            <a:endParaRPr lang="en-US" sz="8800" b="1">
              <a:solidFill>
                <a:srgbClr val="0611E4"/>
              </a:solidFill>
              <a:latin typeface="Times New Roman" panose="02020603050405020304" pitchFamily="18" charset="0"/>
              <a:cs typeface="Times New Roman" panose="02020603050405020304" pitchFamily="18" charset="0"/>
            </a:endParaRPr>
          </a:p>
        </p:txBody>
      </p:sp>
      <p:sp>
        <p:nvSpPr>
          <p:cNvPr id="17" name="Freeform 3">
            <a:extLst>
              <a:ext uri="{FF2B5EF4-FFF2-40B4-BE49-F238E27FC236}">
                <a16:creationId xmlns:a16="http://schemas.microsoft.com/office/drawing/2014/main" id="{1BE8BFA4-B1D6-49D1-69FC-8B3109B5522E}"/>
              </a:ext>
            </a:extLst>
          </p:cNvPr>
          <p:cNvSpPr/>
          <p:nvPr/>
        </p:nvSpPr>
        <p:spPr>
          <a:xfrm rot="21262615" flipH="1">
            <a:off x="6301892" y="5495964"/>
            <a:ext cx="1080383" cy="804027"/>
          </a:xfrm>
          <a:custGeom>
            <a:avLst/>
            <a:gdLst/>
            <a:ahLst/>
            <a:cxnLst/>
            <a:rect l="l" t="t" r="r" b="b"/>
            <a:pathLst>
              <a:path w="4607903" h="6103183">
                <a:moveTo>
                  <a:pt x="0" y="0"/>
                </a:moveTo>
                <a:lnTo>
                  <a:pt x="4607903" y="0"/>
                </a:lnTo>
                <a:lnTo>
                  <a:pt x="4607903" y="6103183"/>
                </a:lnTo>
                <a:lnTo>
                  <a:pt x="0" y="6103183"/>
                </a:lnTo>
                <a:lnTo>
                  <a:pt x="0" y="0"/>
                </a:lnTo>
                <a:close/>
              </a:path>
            </a:pathLst>
          </a:custGeom>
          <a:blipFill>
            <a:blip r:embed="rId5"/>
            <a:stretch>
              <a:fillRect l="-1" r="-59126" b="-51774"/>
            </a:stretch>
          </a:blipFill>
        </p:spPr>
      </p:sp>
      <p:sp>
        <p:nvSpPr>
          <p:cNvPr id="7" name="Freeform 6">
            <a:extLst>
              <a:ext uri="{FF2B5EF4-FFF2-40B4-BE49-F238E27FC236}">
                <a16:creationId xmlns:a16="http://schemas.microsoft.com/office/drawing/2014/main" id="{B4DFBCD9-A340-58C2-FC92-A35C011B079C}"/>
              </a:ext>
            </a:extLst>
          </p:cNvPr>
          <p:cNvSpPr/>
          <p:nvPr/>
        </p:nvSpPr>
        <p:spPr>
          <a:xfrm rot="20053404">
            <a:off x="-374228" y="415887"/>
            <a:ext cx="5804159" cy="1294758"/>
          </a:xfrm>
          <a:custGeom>
            <a:avLst/>
            <a:gdLst/>
            <a:ahLst/>
            <a:cxnLst/>
            <a:rect l="l" t="t" r="r" b="b"/>
            <a:pathLst>
              <a:path w="4210594" h="1294758">
                <a:moveTo>
                  <a:pt x="0" y="0"/>
                </a:moveTo>
                <a:lnTo>
                  <a:pt x="4210594" y="0"/>
                </a:lnTo>
                <a:lnTo>
                  <a:pt x="4210594" y="1294757"/>
                </a:lnTo>
                <a:lnTo>
                  <a:pt x="0" y="12947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4">
            <a:extLst>
              <a:ext uri="{FF2B5EF4-FFF2-40B4-BE49-F238E27FC236}">
                <a16:creationId xmlns:a16="http://schemas.microsoft.com/office/drawing/2014/main" id="{8AD3BBC8-6879-59AF-2D41-AE0172CF45C1}"/>
              </a:ext>
            </a:extLst>
          </p:cNvPr>
          <p:cNvSpPr/>
          <p:nvPr/>
        </p:nvSpPr>
        <p:spPr>
          <a:xfrm flipH="1">
            <a:off x="1796607" y="2805410"/>
            <a:ext cx="2309542" cy="3689941"/>
          </a:xfrm>
          <a:custGeom>
            <a:avLst/>
            <a:gdLst/>
            <a:ahLst/>
            <a:cxnLst/>
            <a:rect l="l" t="t" r="r" b="b"/>
            <a:pathLst>
              <a:path w="1678331" h="3093697">
                <a:moveTo>
                  <a:pt x="0" y="0"/>
                </a:moveTo>
                <a:lnTo>
                  <a:pt x="1678331" y="0"/>
                </a:lnTo>
                <a:lnTo>
                  <a:pt x="1678331" y="3093698"/>
                </a:lnTo>
                <a:lnTo>
                  <a:pt x="0" y="3093698"/>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110749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A844FCF3-FF49-1A2D-97B4-C25243761033}"/>
              </a:ext>
            </a:extLst>
          </p:cNvPr>
          <p:cNvSpPr/>
          <p:nvPr/>
        </p:nvSpPr>
        <p:spPr>
          <a:xfrm>
            <a:off x="3048000" y="5072745"/>
            <a:ext cx="9144000" cy="1785255"/>
          </a:xfrm>
          <a:custGeom>
            <a:avLst/>
            <a:gdLst/>
            <a:ahLst/>
            <a:cxnLst/>
            <a:rect l="l" t="t" r="r" b="b"/>
            <a:pathLst>
              <a:path w="13778774" h="6355459">
                <a:moveTo>
                  <a:pt x="0" y="0"/>
                </a:moveTo>
                <a:lnTo>
                  <a:pt x="13778774" y="0"/>
                </a:lnTo>
                <a:lnTo>
                  <a:pt x="13778774" y="6355460"/>
                </a:lnTo>
                <a:lnTo>
                  <a:pt x="0" y="6355460"/>
                </a:lnTo>
                <a:lnTo>
                  <a:pt x="0" y="0"/>
                </a:lnTo>
                <a:close/>
              </a:path>
            </a:pathLst>
          </a:custGeom>
          <a:blipFill>
            <a:blip r:embed="rId2"/>
            <a:stretch>
              <a:fillRect l="-3008" t="5162" r="-22238" b="-116116"/>
            </a:stretch>
          </a:blipFill>
        </p:spPr>
      </p:sp>
      <p:pic>
        <p:nvPicPr>
          <p:cNvPr id="4" name="Picture 2">
            <a:extLst>
              <a:ext uri="{FF2B5EF4-FFF2-40B4-BE49-F238E27FC236}">
                <a16:creationId xmlns:a16="http://schemas.microsoft.com/office/drawing/2014/main" id="{942BBCBC-07AE-9A18-9867-2F1CF69AE792}"/>
              </a:ext>
            </a:extLst>
          </p:cNvPr>
          <p:cNvPicPr>
            <a:picLocks noChangeAspect="1"/>
          </p:cNvPicPr>
          <p:nvPr/>
        </p:nvPicPr>
        <p:blipFill>
          <a:blip r:embed="rId3"/>
          <a:srcRect/>
          <a:stretch>
            <a:fillRect/>
          </a:stretch>
        </p:blipFill>
        <p:spPr>
          <a:xfrm flipH="1">
            <a:off x="7744110" y="100865"/>
            <a:ext cx="5241002" cy="5569326"/>
          </a:xfrm>
          <a:prstGeom prst="rect">
            <a:avLst/>
          </a:prstGeom>
        </p:spPr>
      </p:pic>
      <p:pic>
        <p:nvPicPr>
          <p:cNvPr id="10" name="Picture 10">
            <a:extLst>
              <a:ext uri="{FF2B5EF4-FFF2-40B4-BE49-F238E27FC236}">
                <a16:creationId xmlns:a16="http://schemas.microsoft.com/office/drawing/2014/main" id="{FD339BFE-D7A8-83DC-3A84-5B966BFE359B}"/>
              </a:ext>
            </a:extLst>
          </p:cNvPr>
          <p:cNvPicPr>
            <a:picLocks noChangeAspect="1"/>
          </p:cNvPicPr>
          <p:nvPr/>
        </p:nvPicPr>
        <p:blipFill>
          <a:blip r:embed="rId4"/>
          <a:srcRect/>
          <a:stretch>
            <a:fillRect/>
          </a:stretch>
        </p:blipFill>
        <p:spPr>
          <a:xfrm flipH="1">
            <a:off x="958116" y="112620"/>
            <a:ext cx="2744792" cy="1880183"/>
          </a:xfrm>
          <a:prstGeom prst="rect">
            <a:avLst/>
          </a:prstGeom>
        </p:spPr>
      </p:pic>
      <p:pic>
        <p:nvPicPr>
          <p:cNvPr id="16" name="Picture 25">
            <a:extLst>
              <a:ext uri="{FF2B5EF4-FFF2-40B4-BE49-F238E27FC236}">
                <a16:creationId xmlns:a16="http://schemas.microsoft.com/office/drawing/2014/main" id="{1951F086-EEFA-6CB1-A630-2E6C7C5E8A50}"/>
              </a:ext>
            </a:extLst>
          </p:cNvPr>
          <p:cNvPicPr>
            <a:picLocks noChangeAspect="1"/>
          </p:cNvPicPr>
          <p:nvPr/>
        </p:nvPicPr>
        <p:blipFill>
          <a:blip r:embed="rId5"/>
          <a:srcRect/>
          <a:stretch>
            <a:fillRect/>
          </a:stretch>
        </p:blipFill>
        <p:spPr>
          <a:xfrm rot="20758062">
            <a:off x="10460643" y="2404794"/>
            <a:ext cx="929784" cy="906540"/>
          </a:xfrm>
          <a:prstGeom prst="rect">
            <a:avLst/>
          </a:prstGeom>
        </p:spPr>
      </p:pic>
      <p:pic>
        <p:nvPicPr>
          <p:cNvPr id="17" name="Picture 19">
            <a:extLst>
              <a:ext uri="{FF2B5EF4-FFF2-40B4-BE49-F238E27FC236}">
                <a16:creationId xmlns:a16="http://schemas.microsoft.com/office/drawing/2014/main" id="{9A5A4516-CA7F-DD65-9704-FE2F0A664E39}"/>
              </a:ext>
            </a:extLst>
          </p:cNvPr>
          <p:cNvPicPr>
            <a:picLocks noChangeAspect="1"/>
          </p:cNvPicPr>
          <p:nvPr/>
        </p:nvPicPr>
        <p:blipFill>
          <a:blip r:embed="rId6"/>
          <a:srcRect/>
          <a:stretch>
            <a:fillRect/>
          </a:stretch>
        </p:blipFill>
        <p:spPr>
          <a:xfrm rot="1129431">
            <a:off x="1533137" y="4707661"/>
            <a:ext cx="819077" cy="853205"/>
          </a:xfrm>
          <a:prstGeom prst="rect">
            <a:avLst/>
          </a:prstGeom>
        </p:spPr>
      </p:pic>
      <p:sp>
        <p:nvSpPr>
          <p:cNvPr id="3" name="TextBox 7">
            <a:extLst>
              <a:ext uri="{FF2B5EF4-FFF2-40B4-BE49-F238E27FC236}">
                <a16:creationId xmlns:a16="http://schemas.microsoft.com/office/drawing/2014/main" id="{22DAC8EA-7ACB-6D10-A438-5893C30FA657}"/>
              </a:ext>
            </a:extLst>
          </p:cNvPr>
          <p:cNvSpPr txBox="1"/>
          <p:nvPr/>
        </p:nvSpPr>
        <p:spPr>
          <a:xfrm rot="20864881">
            <a:off x="820173" y="3068093"/>
            <a:ext cx="6770120" cy="1006601"/>
          </a:xfrm>
          <a:prstGeom prst="rect">
            <a:avLst/>
          </a:prstGeom>
        </p:spPr>
        <p:txBody>
          <a:bodyPr spcFirstLastPara="1" wrap="square" lIns="0" tIns="0" rIns="0" bIns="0" numCol="1" rtlCol="0" anchor="t">
            <a:prstTxWarp prst="textArchUp">
              <a:avLst/>
            </a:prstTxWarp>
            <a:spAutoFit/>
          </a:bodyPr>
          <a:lstStyle/>
          <a:p>
            <a:pPr algn="ctr">
              <a:lnSpc>
                <a:spcPts val="7435"/>
              </a:lnSpc>
            </a:pPr>
            <a:r>
              <a:rPr lang="en-US" sz="11134" b="1">
                <a:ln w="9525">
                  <a:solidFill>
                    <a:schemeClr val="bg1"/>
                  </a:solidFill>
                  <a:prstDash val="solid"/>
                </a:ln>
                <a:effectLst>
                  <a:outerShdw blurRad="12700" dist="38100" dir="2700000" algn="tl" rotWithShape="0">
                    <a:schemeClr val="bg1">
                      <a:lumMod val="50000"/>
                    </a:schemeClr>
                  </a:outerShdw>
                </a:effectLst>
                <a:latin typeface="Marykate"/>
              </a:rPr>
              <a:t>Thank for listening!</a:t>
            </a:r>
          </a:p>
        </p:txBody>
      </p:sp>
      <p:sp>
        <p:nvSpPr>
          <p:cNvPr id="14" name="Freeform 16">
            <a:extLst>
              <a:ext uri="{FF2B5EF4-FFF2-40B4-BE49-F238E27FC236}">
                <a16:creationId xmlns:a16="http://schemas.microsoft.com/office/drawing/2014/main" id="{C97F9386-A823-A6DD-4390-D44DACBF0B97}"/>
              </a:ext>
            </a:extLst>
          </p:cNvPr>
          <p:cNvSpPr/>
          <p:nvPr/>
        </p:nvSpPr>
        <p:spPr>
          <a:xfrm>
            <a:off x="3135964" y="3410530"/>
            <a:ext cx="8412569" cy="3439586"/>
          </a:xfrm>
          <a:custGeom>
            <a:avLst/>
            <a:gdLst/>
            <a:ahLst/>
            <a:cxnLst/>
            <a:rect l="l" t="t" r="r" b="b"/>
            <a:pathLst>
              <a:path w="3579010" h="1480815">
                <a:moveTo>
                  <a:pt x="0" y="0"/>
                </a:moveTo>
                <a:lnTo>
                  <a:pt x="3579009" y="0"/>
                </a:lnTo>
                <a:lnTo>
                  <a:pt x="3579009" y="1480815"/>
                </a:lnTo>
                <a:lnTo>
                  <a:pt x="0" y="1480815"/>
                </a:lnTo>
                <a:lnTo>
                  <a:pt x="0" y="0"/>
                </a:lnTo>
                <a:close/>
              </a:path>
            </a:pathLst>
          </a:custGeom>
          <a:blipFill>
            <a:blip r:embed="rId7"/>
            <a:stretch>
              <a:fillRect/>
            </a:stretch>
          </a:blipFill>
        </p:spPr>
      </p:sp>
    </p:spTree>
    <p:extLst>
      <p:ext uri="{BB962C8B-B14F-4D97-AF65-F5344CB8AC3E}">
        <p14:creationId xmlns:p14="http://schemas.microsoft.com/office/powerpoint/2010/main" val="354028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63B52080-5C53-95B9-1CB2-105D2D89812B}"/>
              </a:ext>
            </a:extLst>
          </p:cNvPr>
          <p:cNvSpPr txBox="1"/>
          <p:nvPr/>
        </p:nvSpPr>
        <p:spPr>
          <a:xfrm>
            <a:off x="2030681" y="380011"/>
            <a:ext cx="8407729" cy="5878532"/>
          </a:xfrm>
          <a:prstGeom prst="rect">
            <a:avLst/>
          </a:prstGeom>
        </p:spPr>
        <p:txBody>
          <a:bodyPr wrap="square" lIns="0" tIns="0" rIns="0" bIns="0" rtlCol="0" anchor="t">
            <a:spAutoFit/>
          </a:bodyPr>
          <a:lstStyle/>
          <a:p>
            <a:pPr algn="ctr"/>
            <a:r>
              <a:rPr lang="vi-VN" sz="3200" b="1" i="0">
                <a:solidFill>
                  <a:srgbClr val="FF0000"/>
                </a:solidFill>
                <a:effectLst/>
                <a:latin typeface="+mj-lt"/>
              </a:rPr>
              <a:t>GIỌT NƯỚC TÍ XÍU</a:t>
            </a:r>
          </a:p>
          <a:p>
            <a:pPr algn="just"/>
            <a:r>
              <a:rPr lang="en-US" b="0" i="0">
                <a:solidFill>
                  <a:srgbClr val="39464F"/>
                </a:solidFill>
                <a:effectLst/>
                <a:latin typeface="+mj-lt"/>
              </a:rPr>
              <a:t>	</a:t>
            </a:r>
            <a:r>
              <a:rPr lang="vi-VN" b="0" i="0">
                <a:solidFill>
                  <a:schemeClr val="tx1"/>
                </a:solidFill>
                <a:effectLst/>
                <a:latin typeface="+mj-lt"/>
              </a:rPr>
              <a:t>Tí Xíu là một giọt nước. Quê ở biển cả, họ hàng anh em nhà chúng đông lắm và ở khắp mọi nơi, ở biển cả, ở sông ngòi, ao hồ, ở trên trời, ở cả dưới đất... Một buổi sáng biển lặng, Tí Xíu cùng các bạn đuổi theo các lớp sóng nhấp nhô. Ông Mặt Trời thả ánh sáng rực rỡ xuống mặt biển. Bọn Tí Xíu reo vui trong sóng nhẹ và trong ánh nắng chan hoà. Chợt có tiếng ông Mặt Trời cất lên:</a:t>
            </a:r>
          </a:p>
          <a:p>
            <a:pPr algn="just"/>
            <a:r>
              <a:rPr lang="en-US" b="0" i="0">
                <a:solidFill>
                  <a:schemeClr val="tx1"/>
                </a:solidFill>
                <a:effectLst/>
                <a:latin typeface="+mj-lt"/>
              </a:rPr>
              <a:t>	</a:t>
            </a:r>
            <a:r>
              <a:rPr lang="vi-VN" b="0" i="0">
                <a:solidFill>
                  <a:schemeClr val="tx1"/>
                </a:solidFill>
                <a:effectLst/>
                <a:latin typeface="+mj-lt"/>
              </a:rPr>
              <a:t>-Tí Xíu ơi ! Cháu có đi với ông không ?</a:t>
            </a:r>
          </a:p>
          <a:p>
            <a:pPr algn="just"/>
            <a:r>
              <a:rPr lang="en-US" b="0" i="0">
                <a:solidFill>
                  <a:schemeClr val="tx1"/>
                </a:solidFill>
                <a:effectLst/>
                <a:latin typeface="+mj-lt"/>
              </a:rPr>
              <a:t>	</a:t>
            </a:r>
            <a:r>
              <a:rPr lang="vi-VN" b="0" i="0">
                <a:solidFill>
                  <a:schemeClr val="tx1"/>
                </a:solidFill>
                <a:effectLst/>
                <a:latin typeface="+mj-lt"/>
              </a:rPr>
              <a:t>Tí Xíu ngẩng nhìn. Chú đáp giọng rất khẽ, chỉ có ông Mặt Trời là nghe thấy.</a:t>
            </a:r>
          </a:p>
          <a:p>
            <a:pPr algn="just"/>
            <a:r>
              <a:rPr lang="en-US" b="0" i="0">
                <a:solidFill>
                  <a:schemeClr val="tx1"/>
                </a:solidFill>
                <a:effectLst/>
                <a:latin typeface="+mj-lt"/>
              </a:rPr>
              <a:t>	</a:t>
            </a:r>
            <a:r>
              <a:rPr lang="vi-VN" b="0" i="0">
                <a:solidFill>
                  <a:schemeClr val="tx1"/>
                </a:solidFill>
                <a:effectLst/>
                <a:latin typeface="+mj-lt"/>
              </a:rPr>
              <a:t>- Đi làm gì ạ ?</a:t>
            </a:r>
          </a:p>
          <a:p>
            <a:pPr algn="just"/>
            <a:r>
              <a:rPr lang="en-US" b="0" i="0">
                <a:solidFill>
                  <a:schemeClr val="tx1"/>
                </a:solidFill>
                <a:effectLst/>
                <a:latin typeface="+mj-lt"/>
              </a:rPr>
              <a:t>	</a:t>
            </a:r>
            <a:r>
              <a:rPr lang="vi-VN" b="0" i="0">
                <a:solidFill>
                  <a:schemeClr val="tx1"/>
                </a:solidFill>
                <a:effectLst/>
                <a:latin typeface="+mj-lt"/>
              </a:rPr>
              <a:t>Ông Mặt Trời cười bảo:</a:t>
            </a:r>
          </a:p>
          <a:p>
            <a:pPr algn="just"/>
            <a:r>
              <a:rPr lang="en-US" b="0" i="0">
                <a:solidFill>
                  <a:schemeClr val="tx1"/>
                </a:solidFill>
                <a:effectLst/>
                <a:latin typeface="+mj-lt"/>
              </a:rPr>
              <a:t>	</a:t>
            </a:r>
            <a:r>
              <a:rPr lang="vi-VN" b="0" i="0">
                <a:solidFill>
                  <a:schemeClr val="tx1"/>
                </a:solidFill>
                <a:effectLst/>
                <a:latin typeface="+mj-lt"/>
              </a:rPr>
              <a:t>- Trên mặt đất thiếu gì việc, chỗ nào chẳng cần”.</a:t>
            </a:r>
          </a:p>
          <a:p>
            <a:pPr algn="just"/>
            <a:r>
              <a:rPr lang="en-US" b="0" i="0">
                <a:solidFill>
                  <a:schemeClr val="tx1"/>
                </a:solidFill>
                <a:effectLst/>
                <a:latin typeface="+mj-lt"/>
              </a:rPr>
              <a:t>	</a:t>
            </a:r>
            <a:r>
              <a:rPr lang="vi-VN" b="0" i="0">
                <a:solidFill>
                  <a:schemeClr val="tx1"/>
                </a:solidFill>
                <a:effectLst/>
                <a:latin typeface="+mj-lt"/>
              </a:rPr>
              <a:t>Tí Xíu vui lắm. Nhưng sực nhớ mình là giọt nước không thể bay theo ông Mặt Trời được. Chú hỏi :</a:t>
            </a:r>
          </a:p>
          <a:p>
            <a:pPr algn="just"/>
            <a:r>
              <a:rPr lang="en-US" b="0" i="0">
                <a:solidFill>
                  <a:schemeClr val="tx1"/>
                </a:solidFill>
                <a:effectLst/>
                <a:latin typeface="+mj-lt"/>
              </a:rPr>
              <a:t>	</a:t>
            </a:r>
            <a:r>
              <a:rPr lang="vi-VN" b="0" i="0">
                <a:solidFill>
                  <a:schemeClr val="tx1"/>
                </a:solidFill>
                <a:effectLst/>
                <a:latin typeface="+mj-lt"/>
              </a:rPr>
              <a:t>- Cháu nặng lắm làm sao bay lên được.</a:t>
            </a:r>
          </a:p>
          <a:p>
            <a:pPr algn="just"/>
            <a:r>
              <a:rPr lang="en-US" b="0" i="0">
                <a:solidFill>
                  <a:schemeClr val="tx1"/>
                </a:solidFill>
                <a:effectLst/>
                <a:latin typeface="+mj-lt"/>
              </a:rPr>
              <a:t>	</a:t>
            </a:r>
            <a:r>
              <a:rPr lang="vi-VN" b="0" i="0">
                <a:solidFill>
                  <a:schemeClr val="tx1"/>
                </a:solidFill>
                <a:effectLst/>
                <a:latin typeface="+mj-lt"/>
              </a:rPr>
              <a:t>- Không lo, ông Mặt Trời nói ồm ồm, ông sẽ làm cho cháu biến thành hơi. Nói xong ông Mặt Trời vén mây, chiếu thật nhiều ánh sáng xuống biển, Tí Xíu rùng mình và biến thành hơi. Chú chỉ kịp nói với biển cả:</a:t>
            </a:r>
          </a:p>
          <a:p>
            <a:pPr algn="just"/>
            <a:r>
              <a:rPr lang="en-US" b="0" i="0">
                <a:solidFill>
                  <a:schemeClr val="tx1"/>
                </a:solidFill>
                <a:effectLst/>
                <a:latin typeface="+mj-lt"/>
              </a:rPr>
              <a:t>	</a:t>
            </a:r>
            <a:r>
              <a:rPr lang="vi-VN" b="0" i="0">
                <a:solidFill>
                  <a:schemeClr val="tx1"/>
                </a:solidFill>
                <a:effectLst/>
                <a:latin typeface="+mj-lt"/>
              </a:rPr>
              <a:t>- Chào mẹ, con đi ! Mẹ chờ con trở về.</a:t>
            </a:r>
          </a:p>
          <a:p>
            <a:pPr algn="just"/>
            <a:r>
              <a:rPr lang="en-US" b="0" i="0">
                <a:solidFill>
                  <a:schemeClr val="tx1"/>
                </a:solidFill>
                <a:effectLst/>
                <a:latin typeface="+mj-lt"/>
              </a:rPr>
              <a:t>	</a:t>
            </a:r>
            <a:r>
              <a:rPr lang="vi-VN" b="0" i="0">
                <a:solidFill>
                  <a:schemeClr val="tx1"/>
                </a:solidFill>
                <a:effectLst/>
                <a:latin typeface="+mj-lt"/>
              </a:rPr>
              <a:t>Tí Xíu từ từ bay lên...</a:t>
            </a:r>
          </a:p>
          <a:p>
            <a:pPr algn="just"/>
            <a:r>
              <a:rPr lang="en-US" b="0" i="0">
                <a:solidFill>
                  <a:schemeClr val="tx1"/>
                </a:solidFill>
                <a:effectLst/>
                <a:latin typeface="+mj-lt"/>
              </a:rPr>
              <a:t>	</a:t>
            </a:r>
            <a:r>
              <a:rPr lang="vi-VN" b="0" i="0">
                <a:solidFill>
                  <a:schemeClr val="tx1"/>
                </a:solidFill>
                <a:effectLst/>
                <a:latin typeface="+mj-lt"/>
              </a:rPr>
              <a:t>Tí Xíu nhập bọn với các bạn. Lúc đầu chúng bay là là xuống biển rồi chúng hợp thành một đám mây mỏng rời mặt biển bay vào đất liền. Gió nhẹ nhàng đưa Tí Xíu lướt qua những dòng sông lấp lánh như bạc. Xế chiều, ông Mặt Trời toả những tia nắng chói chang hơn lúc sáng. Không khí oi bức... Bỗng từ đâu một cơn gió lạnh thổi tới. Tí Xíu reo lên :</a:t>
            </a:r>
          </a:p>
          <a:p>
            <a:pPr algn="just"/>
            <a:r>
              <a:rPr lang="en-US" b="0" i="0">
                <a:solidFill>
                  <a:schemeClr val="tx1"/>
                </a:solidFill>
                <a:effectLst/>
                <a:latin typeface="+mj-lt"/>
              </a:rPr>
              <a:t>	</a:t>
            </a:r>
            <a:r>
              <a:rPr lang="vi-VN" b="0" i="0">
                <a:solidFill>
                  <a:schemeClr val="tx1"/>
                </a:solidFill>
                <a:effectLst/>
                <a:latin typeface="+mj-lt"/>
              </a:rPr>
              <a:t>- Mát quá các bạn ơi ! Mát quá</a:t>
            </a:r>
          </a:p>
          <a:p>
            <a:pPr algn="just"/>
            <a:r>
              <a:rPr lang="en-US" b="0" i="0">
                <a:solidFill>
                  <a:schemeClr val="tx1"/>
                </a:solidFill>
                <a:effectLst/>
                <a:latin typeface="+mj-lt"/>
              </a:rPr>
              <a:t>	</a:t>
            </a:r>
            <a:r>
              <a:rPr lang="vi-VN" b="0" i="0">
                <a:solidFill>
                  <a:schemeClr val="tx1"/>
                </a:solidFill>
                <a:effectLst/>
                <a:latin typeface="+mj-lt"/>
              </a:rPr>
              <a:t>Tí Xíu và các bạn nhảy nhót, múa lượn vui thích. Nhưng rồi trời mỗi lúc một lạnh. Tí Xíu thấy rét. Các bạn chú cũng thấy rét. Chúng xích lại gần nhau thành một đông đặc toàn những chú bé giọt nước nhỏ li ti. Bọn Tí Xíu không bay cao lên được nữa, chúng xà xuống thấp, thấp dần.</a:t>
            </a:r>
          </a:p>
          <a:p>
            <a:pPr algn="just"/>
            <a:r>
              <a:rPr lang="en-US" b="0" i="0">
                <a:solidFill>
                  <a:schemeClr val="tx1"/>
                </a:solidFill>
                <a:effectLst/>
                <a:latin typeface="+mj-lt"/>
              </a:rPr>
              <a:t>	</a:t>
            </a:r>
            <a:r>
              <a:rPr lang="vi-VN" b="0" i="0">
                <a:solidFill>
                  <a:schemeClr val="tx1"/>
                </a:solidFill>
                <a:effectLst/>
                <a:latin typeface="+mj-lt"/>
              </a:rPr>
              <a:t>Một tia sáng vạch ngang bầu trời. Rồi một tiếng sét đinh tai vang lên. Gió thổi mạnh hơn. Bọn Tí Xíu níu lấy nhau thành những giọt nước trong vắt. Chúng thi nhau ào ào tuồn xuống đất... Cơn giông bắt đầu.</a:t>
            </a:r>
          </a:p>
        </p:txBody>
      </p:sp>
    </p:spTree>
    <p:extLst>
      <p:ext uri="{BB962C8B-B14F-4D97-AF65-F5344CB8AC3E}">
        <p14:creationId xmlns:p14="http://schemas.microsoft.com/office/powerpoint/2010/main" val="12871081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PERSISTENCEDATA" val="MMPROD_UIPERSISTENCEDATA"/>
  <p:tag name="MMPROD_NEXTUNIQUEID" val="10114"/>
  <p:tag name="MMPROD_10812PHOTO" val=""/>
  <p:tag name="MMPROD_10812LOGO" val=""/>
  <p:tag name="MMPROD_THEME_BG_IMAGE" val=""/>
  <p:tag name="MMPROD_DATA" val="&lt;object type=&quot;10002&quot; unique_id=&quot;901&quot;&gt;&lt;property id=&quot;10007&quot; value=&quot;Next&quot;/&gt;&lt;property id=&quot;10008&quot; value=&quot;Back&quot;/&gt;&lt;property id=&quot;10009&quot; value=&quot;Ok&quot;/&gt;&lt;property id=&quot;10012&quot; value=&quot;0&quot;/&gt;&lt;property id=&quot;10022&quot; value=&quot;Try again&quot;/&gt;&lt;property id=&quot;10068&quot; value=&quot;Correct - Click anywhere or press Control Y to continue&quot;/&gt;&lt;property id=&quot;10069&quot; value=&quot;Incorrect - Click anywhere or press Control Y to continue&quot;/&gt;&lt;property id=&quot;10124&quot; value=&quot;Click to continue&quot;/&gt;&lt;property id=&quot;10125&quot; value=&quot;Click to submit answer&quot;/&gt;&lt;property id=&quot;10126&quot; value=&quot;Click to go back&quot;/&gt;&lt;property id=&quot;10127&quot; value=&quot;Chọn lại&quot;/&gt;&lt;property id=&quot;10128&quot; value=&quot;Click to clear&quot;/&gt;&lt;property id=&quot;10133&quot; value=&quot;0&quot;/&gt;&lt;property id=&quot;10134&quot; value=&quot;0&quot;/&gt;&lt;property id=&quot;10135&quot; value=&quot;,&quot;/&gt;&lt;property id=&quot;10136&quot; value=&quot;2&quot;/&gt;&lt;property id=&quot;10156&quot; value=&quot;1&quot;/&gt;&lt;property id=&quot;10157&quot; value=&quot;1&quot;/&gt;&lt;property id=&quot;10158&quot; value=&quot;1&quot;/&gt;&lt;property id=&quot;10177&quot; value=&quot;1&quot;/&gt;&lt;property id=&quot;10183&quot; value=&quot;You must answer the question before continuing&quot;/&gt;&lt;property id=&quot;10185&quot; value=&quot;1&quot;/&gt;&lt;property id=&quot;10188&quot; value=&quot;The time to answer this question has expired.&quot;/&gt;&lt;property id=&quot;10189&quot; value=&quot;1&quot;/&gt;&lt;property id=&quot;10192&quot; value=&quot;G:\huong\Tư liệu up lên CTTĐT trường - tháng 4 - 2020\bài đã làm\video\truyện mùa hè ý nghĩa&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1&quot; value=&quot;&amp;lt;Format Name=&amp;quot;Presentation Default&amp;quot;&amp;gt;&amp;lt;Question FontName=&amp;quot;Calibri Light&amp;quot; IsBold=&amp;quot;0&amp;quot; IsItalic=&amp;quot;0&amp;quot; IsUnderline=&amp;quot;0&amp;quot; FontSize=&amp;quot;48&amp;quot;/&amp;gt;&amp;lt;Answer FontName=&amp;quot;Calibri&amp;quot; IsBold=&amp;quot;0&amp;quot; IsItalic=&amp;quot;0&amp;quot; IsUnderline=&amp;quot;0&amp;quot; FontSize=&amp;quot;14&amp;quot;/&amp;gt;&amp;lt;Button FontName=&amp;quot;Calibri Light&amp;quot; IsBold=&amp;quot;0&amp;quot; IsItalic=&amp;quot;0&amp;quot; IsUnderline=&amp;quot;0&amp;quot; FontSize=&amp;quot;14&amp;quot;/&amp;gt;&amp;lt;Message FontName=&amp;quot;Calibri Light&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property id=&quot;10235&quot; value=&quot;0&quot;/&gt;&lt;property id=&quot;10236&quot; value=&quot;0&quot;/&gt;&lt;property id=&quot;10237&quot; value=&quot;0&quot;/&gt;&lt;property id=&quot;10238&quot; value=&quot;-1&quot;/&gt;&lt;property id=&quot;10239&quot; value=&quot;-1&quot;/&gt;&lt;property id=&quot;10240&quot; value=&quot;-1&quot;/&gt;&lt;property id=&quot;10241&quot; value=&quot;-1&quot;/&gt;&lt;property id=&quot;10242&quot; value=&quot;-1&quot;/&gt;&lt;property id=&quot;10243&quot; value=&quot;-1&quot;/&gt;&lt;property id=&quot;10244&quot; value=&quot;1&quot;/&gt;&lt;property id=&quot;10245&quot; value=&quot;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024&quot;&gt;&lt;property id=&quot;10002&quot; value=&quot;Truyện Mùa hè ý nghĩa&quot;/&gt;&lt;property id=&quot;10003&quot; value=&quot;0&quot;/&gt;&lt;property id=&quot;10004&quot; value=&quot;1&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1&quot;/&gt;&lt;property id=&quot;10029&quot; value=&quot;2&quot;/&gt;&lt;property id=&quot;10072&quot; value=&quot;Quiz10024&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You answered this correctly!&quot;/&gt;&lt;property id=&quot;10172&quot; value=&quot;You did not answer this question completely&quot;/&gt;&lt;property id=&quot;10173&quot; value=&quot;Your answer:&quot;/&gt;&lt;property id=&quot;10174&quot; value=&quot;The correct answer is:&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80&quot;/&gt;&lt;object type=&quot;10062&quot; unique_id=&quot;10026&quot;&gt;&lt;object type=&quot;10050&quot; unique_id=&quot;10027&quot;&gt;&lt;property id=&quot;10020&quot; value=&quot;2&quot;/&gt;&lt;property id=&quot;10102&quot; value=&quot;1&quot;/&gt;&lt;property id=&quot;10191&quot; value=&quot;-1&quot;/&gt;&lt;/object&gt;&lt;object type=&quot;10051&quot; unique_id=&quot;10028&quot;&gt;&lt;property id=&quot;10020&quot; value=&quot;2&quot;/&gt;&lt;property id=&quot;10102&quot; value=&quot;1&quot;/&gt;&lt;property id=&quot;10191&quot; value=&quot;-1&quot;/&gt;&lt;/object&gt;&lt;/object&gt;&lt;object type=&quot;10061&quot; unique_id=&quot;20000&quot;/&gt;&lt;/object&gt;&lt;/object&gt;&lt;/object&gt;&#10;"/>
  <p:tag name="MMPROD_TAG_VCONFIG" val="PD94bWwgdmVyc2lvbj0iMS4wIj8+DQo8Y29uZmlndXJhdGlvbj4NCgk8YnJhbmRpbmc+DQoJCTx1aWZvbnQgbmFtZT0iRk9OVF9OT1RFU19URVhUIiB2YWx1ZT0iVmVyZGFuYSw5LGZhbHNlLGZhbHNlLGZhbHNlIi8+DQoJPC9icmFuZGluZz4NCgk8Y29sb3JzPg0KCQk8dWljb2xvciBuYW1lPSJwcmltYXJ5IiB2YWx1ZT0iMHg2Rjg0ODgiLz4NCgkJPHVpY29sb3IgbmFtZT0iZ2xvdyIgdmFsdWU9IjB4NjA5Nzcz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PHVpc2hvdyBuYW1lPSJwcmVzZW50ZXJwaG90byIgdmFsdWU9InRydWUiLz48dWlzaG93IG5hbWU9InByZXNlbnRlcm5hbWUiIHZhbHVlPSJ0cnVlIi8+PHVpc2hvdyBuYW1lPSJwcmVzZW50ZXJ0aXRsZSIgdmFsdWU9InRydWUiLz48dWlzaG93IG5hbWU9InByZXNlbnRlcmVtYWlsIiB2YWx1ZT0idHJ1ZSIvPjx1aXNob3cgbmFtZT0icHJlc2VudGVyYmlvIiB2YWx1ZT0idHJ1ZSIvPjx1aXNob3cgbmFtZT0iY29tcGFueWxvZ28iIHZhbHVlPSJ0cnVlIi8+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PHVpc2hvdyBuYW1lPSJ2aWV3Y2hhbmdlIiB2YWx1ZT0idHJ1ZSIvPjx1aXNob3cgbmFtZT0iYWx3YXlzU2NydW5jaCIgdmFsdWU9ImZhbHNlIi8+PHVpc2hvdyBuYW1lPSJpbml0aWFsZGlzcGxheW1vZGVpc25vcm1hbCIgdmFsdWU9InRydWUiLz48dWlyZXBsYWNlIG5hbWU9ImxvZ28iIHZhbHVlPSIiLz48dWlyZXBsYWNlIG5hbWU9ImJnaW1hZ2UiIHZhbHVlPSIiLz48dWlyZXBsYWNlIG5hbWU9ImluaXRpYWx0YWIiIHZhbHVlPSJvdXRsaW5lIi8+PHVpc2hvdyBuYW1lPSJjY3RleHRoaWdobGlnaHRpbmciIHZhbHVlPSJ0cnV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DQoJCTx1aXRleHQgbmFtZT0iQ09MTEFCX0xPQ0FMX1BMQVlCQUNLQlROIiB2YWx1ZT0i2YXZiNin2YHZgiIvPg0KCQk8IS0tIHN1YnN0aXR1dGlvbjogJW4gPT0gc2xpZGUgbnVtYmVyIC0tPg0KCQk8IS0tIHN1YnN0aXR1dGlvbjogJXQgPT0gdG90YWwgc2xpZGUgY291bnQgLS0+DQoJCTx1aXRleHQgbmFtZT0iU0NSVUJCQVJTVEFUVVNfU0xJREVJTkZPIiB2YWx1ZT0i2LTYsdmK2K3YqSAlbiAvICV0IHwgIi8+DQoJCTx1aXRleHQgbmFtZT0iU0NSVUJCQVJTVEFUVVNfU1RPUFBFRCIgdmFsdWU9ItmF2KrZiNmC2YEiLz4NCgkJPHVpdGV4dCBuYW1lPSJTQ1JVQkJBUlNUQVRVU19QTEFZSU5HIiB2YWx1ZT0i2YLZitivINin2YTYqti02LrZitmEIi8+DQoJCTx1aXRleHQgbmFtZT0iU0NSVUJCQVJTVEFUVVNfTk9BVURJTyIgdmFsdWU9ItmE2Kcg2YrZiNis2K8g2LXZiNiqIi8+DQoJCTx1aXRleHQgbmFtZT0iU0NSVUJCQVJTVEFUVVNfVklEUExBWUlORyIgdmFsdWU9Itin2YTZgdmK2K/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DQoJCTwhLS0gc3Vic3RpdHV0aW9uOiAlcyA9PSBzZWNvbmRzIHJlbWFpbmluZyAtLT4NCgkJPHVpdGV4dCBuYW1lPSJFTEFQU0VEIiB2YWx1ZT0iJW0g2K/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DQoJCTx1aXRleHQgbmFtZT0iVEFCX1FVSVoiIHZhbHVlPSLZhdiz2KfYqNmC2KkiLz4NCgkJPHVpdGV4dCBuYW1lPSJUQUJfT1VUTElORSIgdmFsdWU9ItmF2K7Yt9i3Ii8+DQoJCTx1aXRleHQgbmFtZT0iVEFCX1RIVU1CIiB2YWx1ZT0i2YXYtdi62ZHYsdipIi8+DQoJCTx1aXRleHQgbmFtZT0iVEFCX05PVEVTIiB2YWx1ZT0i2YXZhNin2K3YuNin2KoiLz4NCgkJPHVpdGV4dCBuYW1lPSJUQUJfU0VBUkNIIiB2YWx1ZT0i2KjYrdirIi8+DQoJCTx1aXRleHQgbmFtZT0iU0xJREVfSEVBRElORyIgdmFsdWU9Iti52YbZiNin2YYg2KfZhNi02LHZitit2KkgIi8+DQoJCTx1aXRleHQgbmFtZT0iRFVSQVRJT05fSEVBRElORyIgdmFsdWU9ItmF2K/YqSIvPg0KCQk8dWl0ZXh0IG5hbWU9IlNFQVJDSF9IRUFESU5HIiB2YWx1ZT0iOtin2YTYqNit2Ksg2LnZhiDZhti1Ii8+DQoJCTx1aXRleHQgbmFtZT0iVEhVTUJfSEVBRElORyIgdmFsdWU9Iti02LHZitit2KkiLz4NCgkJPHVpdGV4dCBuYW1lPSJUSFVNQl9JTkZPIiB2YWx1ZT0i2LnZhtmI2KfZhi/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DQoJCTx1aXRleHQgbmFtZT0iQ09VUlNFX1NUQVRVUyIgdmFsdWU9Itit2KfZhNipINin2YTZiNit2K/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Ysdis2Kkg2KfZhNmF2LPYrNmE2KkiLz4NCgkJPHVpdGV4dCBuYW1lPSJRVUlaUE9EX1FVSVpfUEFTU1NDT1JFIiB2YWx1ZT0iOtiv2LHYrNipINin2YTZhtis2KfYrSIvPg0KCQk8dWl0ZXh0IG5hbWU9IlFVSVpQT0RfUVVJWl9NQVhTQ09SRSIgdmFsdWU9IjrYp9mE2K/Ysdis2Kkg2KfZhNmC2LXZiNmJIi8+DQoJCTx1aXRleHQgbmFtZT0iUVVJWlBPRF9RVUVTQVRNUFRfU1RSIiB2YWx1ZT0i2KfZhNmF2K3Yp9mI2YTYqSAlbiDZhdmGICV0Ii8+DQoJCTx1aXRleHQgbmFtZT0iUVVJWlBPRF9RVUVTVFlQRV9TVFIiIHZhbHVlPSLYp9mE2YbZiNi5OiAlcyIvPg0KCQk8dWl0ZXh0IG5hbWU9IlFVSVpQT0RfUVVFU1RZUEVfR1JEIiB2YWx1ZT0i2KrZhSDYqti12K3Zitit2YciLz4NCgkJPHVpdGV4dCBuYW1lPSJRVUlaUE9EX1FVRVNUWVBFX1NWWSIgdmFsdWU9Itin2LPYqti32YTYp9i5Ii8+DQoJCTx1aXRleHQgbmFtZT0iUVVJWlBPRF9RVUlaQVRNUFRfSU5GIiB2YWx1ZT0i2YTYpyDZhtmH2KfYptmKIi8+DQoJCTx1aXRleHQgbmFtZT0iUVVJWlBPRF9RVUVTQVRNUFRfSU5GIiB2YWx1ZT0i2YTYpyDZhtmH2KfYptmKIi8+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ZitmIINmE2KrZhtiy2YrZhCDYo9it2K/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DQoJCTx1aXRleHQgbmFtZT0iTVVURSIgdmFsdWU9Iti12KfZhdiqIi8+DQoJCTx1aXRleHQgbmFtZT0iRE9DV1JBUF9USVRMRSIgdmFsdWU9Itin2YTZhdmE2YHYp9iqINin2YTZhdix2YHZgtipINmB2YogUHJlc2VudGVyIi8+DQoJCTx1aXRleHQgbmFtZT0iRE9DV1JBUF9NU0ciIHZhbHVlPSLYp9mE2K3Zgdi4INmB2Yog2KzZh9in2LIg2KfZhNmD2YXYqNmK2YjYqtixIi8+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S7mOODleOCoeOCpOODq+itpuWRiiIvPg0KCQk8dWl0ZXh0IG5hbWU9IkFUVEFDSE1FTlRfUFJFVklFV19XQVJOSU5HTVNHIiB2YWx1ZT0i5re75LuY44OV44Kh44Kk44Or44Gv44OX44Os44OT44Ol44O844Oi44O844OJ44Gn44Gv6ZaL44GN44G+44Gb44KT44CC44OR44OW44Oq44OD44K344Ol44KS5L2/55So44GX44Gm57WQ5p6c44KS6KGo56S644GX44Gm44GP44Gg44GV44GE44CCIi8+DQoJCTx1aXRleHQgbmFtZT0iQ09MTEFCX0xPQ0FMX1BMQVlCQUNLX01TRyIgdmFsdWU9IuOCs+ODs+ODhuODs+ODhOOBr+ODreODvOOCq+ODq+OBp+WGjeeUn+OBleOCjOOBpuOBhOOBvuOBmeOAguOBk+OBruODouODvOODieOBp+OBr+WFseWQjOS9nOalreOBp+OBjeOBvuOBm+OCk+OAgiIvPg0KCQk8dWl0ZXh0IG5hbWU9IkNPTExBQl9MT0NBTF9QTEFZQkFDS19USVRMRSIgdmFsdWU9IuODreODvOOCq+ODq+WGjeeUnyIvPg0KCQk8dWl0ZXh0IG5hbWU9IkNPTExBQl9MT0NBTF9QTEFZQkFDS0JUTiIgdmFsdWU9Ik9LIi8+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x1aXRleHQgbmFtZT0iQ09VUlNFX1NUQVRVUyIgdmFsdWU9IuODouOCuOODpeODvOODq+OCueODhuODvOOCv+OCuSIvPg0KCQk8dWl0ZXh0IG5hbWU9IlBBU1NFRF9TVFJJTkciIHZhbHVlPSLlkIjmoLwiLz4NCgkJPHVpdGV4dCBuYW1lPSJGQUlMRURfU1RSSU5HIiB2YWx1ZT0i5LiN5ZCI5qC8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ZIOyekeyXheydhCDsiJjtlontlaAg7IiYIOyXhuyKteuLiOuLpC4iLz4NCgkJPHVpdGV4dCBuYW1lPSJDT0xMQUJfTE9DQUxfUExBWUJBQ0tfVElUTEUiIHZhbHVlPSLroZzsu6wg7J6s7IOdIi8+DQoJCTx1aXRleHQgbmFtZT0iQ09MTEFCX0xPQ0FMX1BMQVlCQUNLQlROIiB2YWx1ZT0i7ZmV7J24Ii8+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DQoJCTx1aXRleHQgbmFtZT0iQ09MTEFCX0xPQ0FMX1BMQVlCQUNLQlROIiB2YWx1ZT0iT2siLz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DQoJCTx1aXRleHQgbmFtZT0iQ09MTEFCX0xPQ0FMX1BMQVlCQUNLX1RJVExFIiB2YWx1ZT0iTG9jYWwgUGxheWJhY2siLz4NCgkJPHVpdGV4dCBuYW1lPSJDT0xMQUJfTE9DQUxfUExBWUJBQ0tCVE4iIHZhbHVlPSJPayIv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 name="MMPROD_UIDATA" val="&lt;database version=&quot;11.0&quot;&gt;&lt;object type=&quot;1&quot; unique_id=&quot;10001&quot;&gt;&lt;property id=&quot;20141&quot; value=&quot;Mùa hè ý nghĩa&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83&quot; value=&quot;1&quot;/&gt;&lt;property id=&quot;20184&quot; value=&quot;7&quot;/&gt;&lt;property id=&quot;20193&quot; value=&quot;-1&quot;/&gt;&lt;property id=&quot;20224&quot; value=&quot;G:\huong\New folder\New folder&quot;/&gt;&lt;property id=&quot;20227&quot; value=&quot;G:\huong\Tư liệu up lên CTTĐT trường - tháng 4 - 2020\bài đã làm\video\truyện mùa hè ý nghĩa\abc\Camtasia Getting Started Guide (2)_Package.prpkg&quot;/&gt;&lt;property id=&quot;20250&quot; value=&quot;8&quot;/&gt;&lt;property id=&quot;20251&quot; value=&quot;1&quot;/&gt;&lt;property id=&quot;20259&quot; value=&quot;0&quot;/&gt;&lt;property id=&quot;20263&quot; value=&quot;1&quot;/&gt;&lt;property id=&quot;20264&quot; value=&quot;1&quot;/&gt;&lt;property id=&quot;20519&quot; value=&quot;0&quot;/&gt;&lt;property id=&quot;20700&quot; value=&quot;0&quot;/&gt;&lt;object type=&quot;2&quot; unique_id=&quot;10002&quot;&gt;&lt;object type=&quot;3&quot; unique_id=&quot;10003&quot;&gt;&lt;property id=&quot;20148&quot; value=&quot;5&quot;/&gt;&lt;property id=&quot;20300&quot; value=&quot;Slide 1 - &amp;quot;PHÒNG GD&amp;amp;ĐT QUẬN LONG BIÊN TRƯỜNG MẦM NON HOA SỮA&amp;quot;&quot;/&gt;&lt;property id=&quot;20303&quot; value=&quot;-1&quot;/&gt;&lt;property id=&quot;20307&quot; value=&quot;260&quot;/&gt;&lt;property id=&quot;20309&quot; value=&quot;-1&quot;/&gt;&lt;/object&gt;&lt;object type=&quot;3&quot; unique_id=&quot;10097&quot;&gt;&lt;property id=&quot;20148&quot; value=&quot;5&quot;/&gt;&lt;property id=&quot;20300&quot; value=&quot;Slide 2 - &amp;quot;Câu 1: Cô vừa kể cho các con nghe câu truyện gì?&amp;quot;&quot;/&gt;&lt;property id=&quot;20303&quot; value=&quot;-1&quot;/&gt;&lt;property id=&quot;20307&quot; value=&quot;263&quot;/&gt;&lt;property id=&quot;20309&quot; value=&quot;-1&quot;/&gt;&lt;/object&gt;&lt;object type=&quot;3&quot; unique_id=&quot;10098&quot;&gt;&lt;property id=&quot;20148&quot; value=&quot;5&quot;/&gt;&lt;property id=&quot;20300&quot; value=&quot;Slide 3 - &amp;quot;Câu 2: Trong câu truyện có những nhân vật nào?&amp;quot;&quot;/&gt;&lt;property id=&quot;20302&quot; value=&quot;0&quot;/&gt;&lt;property id=&quot;20303&quot; value=&quot;-1&quot;/&gt;&lt;property id=&quot;20307&quot; value=&quot;264&quot;/&gt;&lt;property id=&quot;20309&quot; value=&quot;-1&quot;/&gt;&lt;property id=&quot;20312&quot; value=&quot;0&quot;/&gt;&lt;property id=&quot;20601&quot; value=&quot;0&quot;/&gt;&lt;/object&gt;&lt;object type=&quot;3&quot; unique_id=&quot;10099&quot;&gt;&lt;property id=&quot;20148&quot; value=&quot;5&quot;/&gt;&lt;property id=&quot;20300&quot; value=&quot;Slide 4 - &amp;quot;Câu 3: Khi 3 bạn Ong vàng, Kiến nâu, Giun bụng bự nói chuyện với nhau, bạn Kiến nâu nói sẽ đi kiếm ăn và xây tổ vào&quot;/&gt;&lt;property id=&quot;20302&quot; value=&quot;0&quot;/&gt;&lt;property id=&quot;20303&quot; value=&quot;-1&quot;/&gt;&lt;property id=&quot;20307&quot; value=&quot;265&quot;/&gt;&lt;property id=&quot;20309&quot; value=&quot;-1&quot;/&gt;&lt;property id=&quot;20312&quot; value=&quot;0&quot;/&gt;&lt;property id=&quot;20601&quot; value=&quot;0&quot;/&gt;&lt;/object&gt;&lt;object type=&quot;3&quot; unique_id=&quot;10100&quot;&gt;&lt;property id=&quot;20148&quot; value=&quot;5&quot;/&gt;&lt;property id=&quot;20300&quot; value=&quot;Slide 5 - &amp;quot;Câu 4: Nghe bạn nói vậy, Giun bụng bự đã nói gì?&amp;quot;&quot;/&gt;&lt;property id=&quot;20302&quot; value=&quot;0&quot;/&gt;&lt;property id=&quot;20303&quot; value=&quot;-1&quot;/&gt;&lt;property id=&quot;20307&quot; value=&quot;266&quot;/&gt;&lt;property id=&quot;20309&quot; value=&quot;-1&quot;/&gt;&lt;property id=&quot;20312&quot; value=&quot;0&quot;/&gt;&lt;property id=&quot;20601&quot; value=&quot;0&quot;/&gt;&lt;/object&gt;&lt;object type=&quot;3&quot; unique_id=&quot;10101&quot;&gt;&lt;property id=&quot;20148&quot; value=&quot;5&quot;/&gt;&lt;property id=&quot;20300&quot; value=&quot;Slide 6 - &amp;quot;Câu 5: Các con thử đoán xem khi giun con suốt ngày chỉ nằm trong hang ăn và ngủ thì bạn ấy sẽ trở lên như thế nào?&amp;quot;&quot;/&gt;&lt;property id=&quot;20302&quot; value=&quot;0&quot;/&gt;&lt;property id=&quot;20303&quot; value=&quot;-1&quot;/&gt;&lt;property id=&quot;20307&quot; value=&quot;267&quot;/&gt;&lt;property id=&quot;20309&quot; value=&quot;-1&quot;/&gt;&lt;property id=&quot;20312&quot; value=&quot;0&quot;/&gt;&lt;property id=&quot;20601&quot; value=&quot;0&quot;/&gt;&lt;/object&gt;&lt;object type=&quot;3&quot; unique_id=&quot;10102&quot;&gt;&lt;property id=&quot;20148&quot; value=&quot;5&quot;/&gt;&lt;property id=&quot;20300&quot; value=&quot;Slide 7 - &amp;quot;Câu 6: Khi giun đang mải say ngủ thì có chuyện gì xảy ra?&amp;quot;&quot;/&gt;&lt;property id=&quot;20302&quot; value=&quot;0&quot;/&gt;&lt;property id=&quot;20303&quot; value=&quot;-1&quot;/&gt;&lt;property id=&quot;20307&quot; value=&quot;268&quot;/&gt;&lt;property id=&quot;20309&quot; value=&quot;-1&quot;/&gt;&lt;property id=&quot;20312&quot; value=&quot;0&quot;/&gt;&lt;property id=&quot;20601&quot; value=&quot;0&quot;/&gt;&lt;/object&gt;&lt;object type=&quot;3&quot; unique_id=&quot;10103&quot;&gt;&lt;property id=&quot;20148&quot; value=&quot;5&quot;/&gt;&lt;property id=&quot;20300&quot; value=&quot;Slide 8 - &amp;quot;Câu 7: Ai là người giúp gọi mẹ giun về cứu con?&amp;quot;&quot;/&gt;&lt;property id=&quot;20302&quot; value=&quot;0&quot;/&gt;&lt;property id=&quot;20303&quot; value=&quot;-1&quot;/&gt;&lt;property id=&quot;20307&quot; value=&quot;269&quot;/&gt;&lt;property id=&quot;20309&quot; value=&quot;-1&quot;/&gt;&lt;property id=&quot;20312&quot; value=&quot;0&quot;/&gt;&lt;property id=&quot;20601&quot; value=&quot;0&quot;/&gt;&lt;/object&gt;&lt;object type=&quot;3&quot; unique_id=&quot;10104&quot;&gt;&lt;property id=&quot;20148&quot; value=&quot;5&quot;/&gt;&lt;property id=&quot;20300&quot; value=&quot;Slide 9 - &amp;quot;Câu 8: Khi được cứu ra ngoài, giun con đã làm gì?&amp;quot;&quot;/&gt;&lt;property id=&quot;20302&quot; value=&quot;0&quot;/&gt;&lt;property id=&quot;20303&quot; value=&quot;-1&quot;/&gt;&lt;property id=&quot;20307&quot; value=&quot;270&quot;/&gt;&lt;property id=&quot;20309&quot; value=&quot;-1&quot;/&gt;&lt;property id=&quot;20312&quot; value=&quot;0&quot;/&gt;&lt;property id=&quot;20601&quot; value=&quot;0&quot;/&gt;&lt;/object&gt;&lt;object type=&quot;3&quot; unique_id=&quot;10571&quot;&gt;&lt;property id=&quot;20148&quot; value=&quot;5&quot;/&gt;&lt;property id=&quot;20300&quot; value=&quot;Slide 10 - &amp;quot;Truyện Mùa hè ý nghĩa&amp;quot;&quot;/&gt;&lt;property id=&quot;20302&quot; value=&quot;0&quot;/&gt;&lt;property id=&quot;20303&quot; value=&quot;-1&quot;/&gt;&lt;property id=&quot;20307&quot; value=&quot;271&quot;/&gt;&lt;property id=&quot;20309&quot; value=&quot;-1&quot;/&gt;&lt;property id=&quot;20312&quot; value=&quot;0&quot;/&gt;&lt;property id=&quot;20601&quot; value=&quot;0&quot;/&gt;&lt;/object&gt;&lt;/object&gt;&lt;object type=&quot;8&quot; unique_id=&quot;10016&quot;&gt;&lt;/object&gt;&lt;object type=&quot;10&quot; unique_id=&quot;10236&quot;&gt;&lt;object type=&quot;11&quot; unique_id=&quot;10237&quot;&gt;&lt;property id=&quot;20180&quot; value=&quot;1&quot;/&gt;&lt;property id=&quot;20181&quot; value=&quot;1&quot;/&gt;&lt;property id=&quot;20183&quot; value=&quot;1&quot;/&gt;&lt;/object&gt;&lt;object type=&quot;12&quot; unique_id=&quot;10296&quot;&gt;&lt;/object&gt;&lt;object type=&quot;13&quot; unique_id=&quot;10297&quot;&gt;&lt;/object&gt;&lt;/object&gt;&lt;object type=&quot;4&quot; unique_id=&quot;10238&quot;&gt;&lt;object type=&quot;5&quot; unique_id=&quot;10812&quot;&gt;&lt;property id=&quot;20000&quot; value=&quot;0&quot;/&gt;&lt;property id=&quot;20149&quot; value=&quot;Dao thi thu huong&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1277</TotalTime>
  <Words>573</Words>
  <Application>Microsoft Office PowerPoint</Application>
  <PresentationFormat>Widescreen</PresentationFormat>
  <Paragraphs>34</Paragraphs>
  <Slides>8</Slides>
  <Notes>1</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Marykate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Record a Presentation</dc:title>
  <dc:subject/>
  <dc:creator>Orians, A.J.</dc:creator>
  <cp:keywords/>
  <dc:description/>
  <cp:lastModifiedBy>Đào Thị Thu Hương - 4JUPA - 543</cp:lastModifiedBy>
  <cp:revision>131</cp:revision>
  <dcterms:modified xsi:type="dcterms:W3CDTF">2024-05-06T03:07:11Z</dcterms:modified>
  <cp:category/>
</cp:coreProperties>
</file>