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media/media1.wav" ContentType="audio/x-wav"/>
  <Override PartName="/ppt/tags/tag2.xml" ContentType="application/vnd.openxmlformats-officedocument.presentationml.tags+xml"/>
  <Override PartName="/ppt/media/media2.wav" ContentType="audio/x-wav"/>
  <Override PartName="/ppt/tags/tag3.xml" ContentType="application/vnd.openxmlformats-officedocument.presentationml.tags+xml"/>
  <Override PartName="/ppt/media/media3.wav" ContentType="audio/x-wav"/>
  <Override PartName="/ppt/tags/tag4.xml" ContentType="application/vnd.openxmlformats-officedocument.presentationml.tags+xml"/>
  <Override PartName="/ppt/media/media4.wav" ContentType="audio/x-wav"/>
  <Override PartName="/ppt/tags/tag5.xml" ContentType="application/vnd.openxmlformats-officedocument.presentationml.tags+xml"/>
  <Override PartName="/ppt/media/media5.wav" ContentType="audio/x-wav"/>
  <Override PartName="/ppt/tags/tag6.xml" ContentType="application/vnd.openxmlformats-officedocument.presentationml.tags+xml"/>
  <Override PartName="/ppt/media/media6.wav" ContentType="audio/x-wav"/>
  <Override PartName="/ppt/tags/tag7.xml" ContentType="application/vnd.openxmlformats-officedocument.presentationml.tags+xml"/>
  <Override PartName="/ppt/media/media7.wav" ContentType="audio/x-wav"/>
  <Override PartName="/ppt/media/media8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7" d="100"/>
          <a:sy n="77" d="100"/>
        </p:scale>
        <p:origin x="1546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04/03/2024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wav"/><Relationship Id="rId7" Type="http://schemas.openxmlformats.org/officeDocument/2006/relationships/image" Target="../media/image10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slide" Target="slide17.xml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microsoft.com/office/2007/relationships/hdphoto" Target="../media/hdphoto6.wdp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9.jpg"/><Relationship Id="rId9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.jp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15.jpeg"/><Relationship Id="rId9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33600" y="3810000"/>
            <a:ext cx="48768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/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viên: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Hoài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0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LONG BIÊN</a:t>
            </a:r>
            <a:b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HOA TRẠNG NGUYÊN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66C8B7-27A7-718C-F4F0-46ED2053C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9388" cy="126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7605" y="2719929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83454" y="3111253"/>
            <a:ext cx="3942443" cy="67557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3394664"/>
            <a:ext cx="1871713" cy="7335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9740" y="4191000"/>
            <a:ext cx="3733800" cy="75292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5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611"/>
    </mc:Choice>
    <mc:Fallback xmlns="">
      <p:transition advClick="0" advTm="1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429000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3657600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4138" y="2353128"/>
            <a:ext cx="45719" cy="2066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8130539" y="2353128"/>
            <a:ext cx="45719" cy="2066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4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555"/>
    </mc:Choice>
    <mc:Fallback xmlns="">
      <p:transition advClick="0" advTm="5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4139" y="3343729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91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102241" y="2353128"/>
            <a:ext cx="74018" cy="198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3437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4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29"/>
    </mc:Choice>
    <mc:Fallback xmlns="">
      <p:transition advClick="0" advTm="5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856" y="3657600"/>
            <a:ext cx="2490651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981200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89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070670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7331" y="3278415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2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8334"/>
    </mc:Choice>
    <mc:Fallback xmlns="">
      <p:transition advClick="0" advTm="4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0867E-6 L -0.004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8768" y="3429001"/>
            <a:ext cx="45719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2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2999"/>
    </mc:Choice>
    <mc:Fallback xmlns="">
      <p:transition advClick="0" advTm="5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711E-6 L 0 0.21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43" y="3354615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92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2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822"/>
    </mc:Choice>
    <mc:Fallback xmlns="">
      <p:transition advClick="0" advTm="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388" y="36576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903221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24952" y="1849665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26081" y="28484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1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127"/>
    </mc:Choice>
    <mc:Fallback xmlns="">
      <p:transition advClick="0" advTm="2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0867E-6 L -0.00209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3411"/>
    </mc:Choice>
    <mc:Fallback xmlns="">
      <p:transition advClick="0" advTm="3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57629" y="300339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8070669" y="2400155"/>
            <a:ext cx="45719" cy="1515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200400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1727324"/>
            <a:ext cx="45719" cy="2158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977289" y="5648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15386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691640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691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210224" y="5186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223633" y="518623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NGÔ THỊ DUYÊN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0AD29F-99B0-4575-B0F4-9C898D2D6B65}"/>
              </a:ext>
            </a:extLst>
          </p:cNvPr>
          <p:cNvSpPr txBox="1"/>
          <p:nvPr/>
        </p:nvSpPr>
        <p:spPr>
          <a:xfrm>
            <a:off x="1863230" y="6062315"/>
            <a:ext cx="475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 TƯỢNG: TRẺ 3-4 TUỔI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849821" y="3204711"/>
            <a:ext cx="5084379" cy="12910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863230" y="3204710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HỌC TOÁN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" y="0"/>
            <a:ext cx="907929" cy="913538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3594619" y="-4085917"/>
            <a:ext cx="16681736" cy="14461038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-3594618" y="-3904542"/>
            <a:ext cx="16681736" cy="14461038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-3594617" y="-4085917"/>
            <a:ext cx="16681736" cy="14461038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-3594616" y="-3904542"/>
            <a:ext cx="16681736" cy="14461038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-3564136" y="-3904542"/>
            <a:ext cx="16681736" cy="14461038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50"/>
                            </p:stCondLst>
                            <p:childTnLst>
                              <p:par>
                                <p:cTn id="10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750"/>
                            </p:stCondLst>
                            <p:childTnLst>
                              <p:par>
                                <p:cTn id="1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2404" y="2881836"/>
            <a:ext cx="45719" cy="2616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308429" y="2431393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304528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397" y="2590800"/>
            <a:ext cx="45719" cy="1305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08463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5" b="61137"/>
          <a:stretch/>
        </p:blipFill>
        <p:spPr bwMode="auto">
          <a:xfrm>
            <a:off x="684601" y="3089822"/>
            <a:ext cx="3050397" cy="7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9311" r="-4322" b="39311"/>
          <a:stretch/>
        </p:blipFill>
        <p:spPr bwMode="auto">
          <a:xfrm>
            <a:off x="786133" y="3563928"/>
            <a:ext cx="30503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35" y="2286000"/>
            <a:ext cx="40909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5442613" y="3012698"/>
            <a:ext cx="2801910" cy="767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5533410" y="3813502"/>
            <a:ext cx="1540595" cy="83145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2057400"/>
            <a:ext cx="55721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2620885" y="2286000"/>
            <a:ext cx="3475113" cy="951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2661253" y="3396342"/>
            <a:ext cx="1910747" cy="10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1923920" y="2708163"/>
            <a:ext cx="2805413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947238" y="235665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Trẻ diễn đạt được kết quả của từng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kỹ năng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527555" y="3656413"/>
            <a:ext cx="3392788" cy="1382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6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173796"/>
            <a:ext cx="9144000" cy="6464808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3428657" y="-4126048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-3309395" y="-4048801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-3309394" y="-3905920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-3248990" y="-412595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-3281572" y="-3905920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750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750"/>
                            </p:stCondLst>
                            <p:childTnLst>
                              <p:par>
                                <p:cTn id="10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750"/>
                            </p:stCondLst>
                            <p:childTnLst>
                              <p:par>
                                <p:cTn id="10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750"/>
                            </p:stCondLst>
                            <p:childTnLst>
                              <p:par>
                                <p:cTn id="1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16" y="2286000"/>
            <a:ext cx="4084637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2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5000" y="2599575"/>
            <a:ext cx="45719" cy="1362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bút chì - Bút chì thiết kế véc tơ png tải về - Miễn phí trong suốt Bút Chì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5667" y1="78523" x2="85667" y2="78523"/>
                        <a14:foregroundMark x1="85667" y1="81591" x2="85667" y2="81591"/>
                        <a14:foregroundMark x1="80333" y1="84091" x2="80333" y2="84091"/>
                        <a14:foregroundMark x1="96000" y1="93068" x2="96000" y2="93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2775">
            <a:off x="2255119" y="2075020"/>
            <a:ext cx="2926850" cy="28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56436" y="2578275"/>
            <a:ext cx="45719" cy="138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39822" r="4681" b="43124"/>
          <a:stretch/>
        </p:blipFill>
        <p:spPr>
          <a:xfrm>
            <a:off x="1838307" y="2509916"/>
            <a:ext cx="3921943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1054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658" y="2579915"/>
            <a:ext cx="3198084" cy="26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62032" y="184309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750" y1="68125" x2="51750" y2="68125"/>
                        <a14:foregroundMark x1="52125" y1="60625" x2="52125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8429" r="46108" b="13428"/>
          <a:stretch/>
        </p:blipFill>
        <p:spPr bwMode="auto">
          <a:xfrm rot="16200000">
            <a:off x="2998728" y="2142889"/>
            <a:ext cx="1893686" cy="41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2500" r="90000">
                        <a14:foregroundMark x1="74000" y1="33250" x2="74000" y2="33250"/>
                        <a14:foregroundMark x1="54000" y1="72250" x2="54000" y2="72250"/>
                        <a14:foregroundMark x1="54000" y1="71000" x2="54000" y2="71000"/>
                        <a14:foregroundMark x1="54250" y1="69250" x2="54250" y2="69250"/>
                        <a14:foregroundMark x1="54625" y1="68625" x2="54625" y2="68625"/>
                        <a14:foregroundMark x1="53625" y1="66625" x2="53625" y2="66625"/>
                        <a14:foregroundMark x1="53875" y1="64625" x2="53875" y2="64625"/>
                        <a14:foregroundMark x1="54000" y1="63500" x2="54000" y2="62750"/>
                        <a14:foregroundMark x1="54000" y1="62000" x2="54000" y2="62000"/>
                        <a14:foregroundMark x1="55000" y1="45250" x2="55000" y2="45250"/>
                        <a14:foregroundMark x1="55000" y1="44250" x2="55000" y2="44250"/>
                        <a14:foregroundMark x1="73000" y1="63500" x2="73000" y2="63500"/>
                        <a14:foregroundMark x1="70750" y1="62000" x2="70750" y2="62000"/>
                        <a14:foregroundMark x1="74750" y1="60875" x2="74750" y2="60875"/>
                        <a14:foregroundMark x1="75000" y1="60875" x2="75000" y2="60875"/>
                        <a14:foregroundMark x1="75000" y1="60875" x2="75000" y2="60875"/>
                        <a14:foregroundMark x1="64875" y1="61750" x2="64875" y2="61750"/>
                        <a14:foregroundMark x1="64875" y1="61750" x2="64875" y2="61750"/>
                        <a14:foregroundMark x1="76625" y1="58625" x2="76625" y2="58625"/>
                        <a14:backgroundMark x1="36625" y1="31875" x2="36625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1" t="10000" r="10857" b="13429"/>
          <a:stretch/>
        </p:blipFill>
        <p:spPr bwMode="auto">
          <a:xfrm rot="16200000">
            <a:off x="3074960" y="477840"/>
            <a:ext cx="1822481" cy="40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836919" y="193251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014505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|11.6|5.8|1.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|3.6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5|2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670</Words>
  <Application>Microsoft Office PowerPoint</Application>
  <PresentationFormat>On-screen Show (4:3)</PresentationFormat>
  <Paragraphs>76</Paragraphs>
  <Slides>31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duong trang</cp:lastModifiedBy>
  <cp:revision>10</cp:revision>
  <dcterms:created xsi:type="dcterms:W3CDTF">2021-11-13T12:47:57Z</dcterms:created>
  <dcterms:modified xsi:type="dcterms:W3CDTF">2024-04-03T09:27:05Z</dcterms:modified>
</cp:coreProperties>
</file>