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D5D6C-31C3-49AB-9C04-6F36D0339AEB}" type="datetimeFigureOut">
              <a:rPr lang="en-US" smtClean="0"/>
              <a:t>04/03/2024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54BE-3345-4125-BB2E-D511204937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inh">
            <a:hlinkClick r:id="" action="ppaction://media"/>
            <a:extLst>
              <a:ext uri="{FF2B5EF4-FFF2-40B4-BE49-F238E27FC236}">
                <a16:creationId xmlns:a16="http://schemas.microsoft.com/office/drawing/2014/main" id="{C5AE2CE8-A5EA-4FC4-A1E0-FEDC5D5DA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4234" y="406546"/>
            <a:ext cx="406400" cy="40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3E1B8A-6295-4E3C-B887-A145E372384D}"/>
              </a:ext>
            </a:extLst>
          </p:cNvPr>
          <p:cNvSpPr/>
          <p:nvPr/>
        </p:nvSpPr>
        <p:spPr>
          <a:xfrm>
            <a:off x="2286000" y="1109809"/>
            <a:ext cx="696996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3600" b="1" i="0" u="none" strike="noStrike" kern="1200" cap="none" spc="0" normalizeH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A50CA-B219-4332-B790-28AA0E3E2DBC}"/>
              </a:ext>
            </a:extLst>
          </p:cNvPr>
          <p:cNvSpPr txBox="1"/>
          <p:nvPr/>
        </p:nvSpPr>
        <p:spPr>
          <a:xfrm>
            <a:off x="2133600" y="23622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baseline="0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Luật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/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7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ô canh sứ 20 cm Donghwa DH02-B1407-01R giá tốt tại Điện máy XANH">
            <a:extLst>
              <a:ext uri="{FF2B5EF4-FFF2-40B4-BE49-F238E27FC236}">
                <a16:creationId xmlns:a16="http://schemas.microsoft.com/office/drawing/2014/main" id="{88239D8D-0CCF-4470-973A-F18B5F8D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4667">
                        <a14:foregroundMark x1="9333" y1="30667" x2="4333" y2="41333"/>
                        <a14:foregroundMark x1="4333" y1="41333" x2="11667" y2="55333"/>
                        <a14:foregroundMark x1="88667" y1="29667" x2="94667" y2="38333"/>
                        <a14:foregroundMark x1="94667" y1="38333" x2="89667" y2="56000"/>
                        <a14:foregroundMark x1="93000" y1="52333" x2="88333" y2="59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3292" y="1668117"/>
            <a:ext cx="5219700" cy="5219700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C953279-2536-473E-B9E7-2DC6286F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89617" l="9783" r="91667">
                        <a14:foregroundMark x1="18841" y1="19672" x2="38768" y2="39344"/>
                        <a14:foregroundMark x1="38768" y1="39344" x2="39855" y2="41530"/>
                        <a14:foregroundMark x1="39855" y1="42077" x2="82246" y2="80874"/>
                        <a14:foregroundMark x1="82246" y1="80874" x2="91667" y2="8306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62870" y="533400"/>
            <a:ext cx="4591128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8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inh 1">
            <a:hlinkClick r:id="" action="ppaction://media"/>
            <a:extLst>
              <a:ext uri="{FF2B5EF4-FFF2-40B4-BE49-F238E27FC236}">
                <a16:creationId xmlns:a16="http://schemas.microsoft.com/office/drawing/2014/main" id="{FEF002C6-5A56-4358-B11F-A4E6E2C8E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4234" y="406546"/>
            <a:ext cx="406400" cy="40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3E1B8A-6295-4E3C-B887-A145E372384D}"/>
              </a:ext>
            </a:extLst>
          </p:cNvPr>
          <p:cNvSpPr/>
          <p:nvPr/>
        </p:nvSpPr>
        <p:spPr>
          <a:xfrm>
            <a:off x="2286000" y="1109809"/>
            <a:ext cx="696996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36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A50CA-B219-4332-B790-28AA0E3E2DBC}"/>
              </a:ext>
            </a:extLst>
          </p:cNvPr>
          <p:cNvSpPr txBox="1"/>
          <p:nvPr/>
        </p:nvSpPr>
        <p:spPr>
          <a:xfrm>
            <a:off x="2133600" y="23622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Cách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Luật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thắng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1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0"/>
    </mc:Choice>
    <mc:Fallback xmlns="">
      <p:transition spd="slow" advTm="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2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ảnh : cái nĩa, Dao kéo, dụng cụ, kim loại, Bộ đồ ăn, cái thìa, Cánh  quạt, Muông ăn sup 4288x2848 - - 918904 - hình ảnh đẹp - PxHe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89617" l="9783" r="90580">
                        <a14:foregroundMark x1="19203" y1="19672" x2="33111" y2="27965"/>
                        <a14:foregroundMark x1="54195" y1="50920" x2="62319" y2="60109"/>
                        <a14:foregroundMark x1="62319" y1="60109" x2="90580" y2="82514"/>
                        <a14:foregroundMark x1="28261" y1="27322" x2="39855" y2="42623"/>
                        <a14:foregroundMark x1="39855" y1="42623" x2="48913" y2="49180"/>
                        <a14:backgroundMark x1="51800" y1="44289" x2="55797" y2="486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990601" y="1676400"/>
            <a:ext cx="4648200" cy="2276476"/>
          </a:xfrm>
          <a:prstGeom prst="rect">
            <a:avLst/>
          </a:prstGeom>
          <a:noFill/>
        </p:spPr>
      </p:pic>
      <p:pic>
        <p:nvPicPr>
          <p:cNvPr id="11268" name="Picture 4" descr="Gốm sứ Minh Long 1 | Nhà phân phối gốm sứ cao cấp Minh Long 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800" y1="26108" x2="70200" y2="29430"/>
                        <a14:foregroundMark x1="70200" y1="29430" x2="79800" y2="37025"/>
                        <a14:foregroundMark x1="79800" y1="37025" x2="85800" y2="50158"/>
                        <a14:foregroundMark x1="85800" y1="50158" x2="83400" y2="65823"/>
                        <a14:foregroundMark x1="83400" y1="65823" x2="50200" y2="79430"/>
                        <a14:foregroundMark x1="50200" y1="79430" x2="40600" y2="783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53200" y="-10160"/>
            <a:ext cx="5297052" cy="3149600"/>
          </a:xfrm>
          <a:prstGeom prst="rect">
            <a:avLst/>
          </a:prstGeom>
          <a:noFill/>
        </p:spPr>
      </p:pic>
      <p:pic>
        <p:nvPicPr>
          <p:cNvPr id="11270" name="Picture 6" descr="Khuyến Mại】 Bộ 10 đôi đũa gỗ Cẩm Hồng khảm dây đàn Lâm Nguyên D02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333" r="90000">
                        <a14:foregroundMark x1="4889" y1="67333" x2="20444" y2="65667"/>
                        <a14:foregroundMark x1="20444" y1="65667" x2="5889" y2="73333"/>
                        <a14:foregroundMark x1="5111" y1="66500" x2="4333" y2="75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9405" y="3561716"/>
            <a:ext cx="3886200" cy="2413000"/>
          </a:xfrm>
          <a:prstGeom prst="rect">
            <a:avLst/>
          </a:prstGeom>
          <a:noFill/>
        </p:spPr>
      </p:pic>
      <p:pic>
        <p:nvPicPr>
          <p:cNvPr id="11272" name="Picture 8" descr="Tô canh sứ 20 cm Donghwa DH02-B1407-01R giá tốt tại Điện máy XANH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000" r="95000">
                        <a14:foregroundMark x1="13333" y1="29667" x2="4333" y2="40333"/>
                        <a14:foregroundMark x1="4333" y1="40333" x2="19667" y2="58667"/>
                        <a14:foregroundMark x1="87333" y1="32000" x2="95000" y2="44000"/>
                        <a14:foregroundMark x1="95000" y1="44000" x2="88667" y2="55667"/>
                        <a14:foregroundMark x1="88667" y1="55667" x2="87333" y2="56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6801" y="2391928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118</Words>
  <Application>Microsoft Office PowerPoint</Application>
  <PresentationFormat>Widescreen</PresentationFormat>
  <Paragraphs>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admn</dc:creator>
  <cp:lastModifiedBy>duong trang</cp:lastModifiedBy>
  <cp:revision>4</cp:revision>
  <dcterms:created xsi:type="dcterms:W3CDTF">2021-11-16T15:32:08Z</dcterms:created>
  <dcterms:modified xsi:type="dcterms:W3CDTF">2024-04-03T15:48:31Z</dcterms:modified>
</cp:coreProperties>
</file>