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37"/>
  </p:notesMasterIdLst>
  <p:sldIdLst>
    <p:sldId id="338" r:id="rId2"/>
    <p:sldId id="342" r:id="rId3"/>
    <p:sldId id="343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23" r:id="rId19"/>
    <p:sldId id="32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44" r:id="rId34"/>
    <p:sldId id="325" r:id="rId35"/>
    <p:sldId id="319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33CC33"/>
    <a:srgbClr val="FFFF00"/>
    <a:srgbClr val="3333FF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7"/>
    <p:restoredTop sz="87951"/>
  </p:normalViewPr>
  <p:slideViewPr>
    <p:cSldViewPr showGuides="1">
      <p:cViewPr varScale="1">
        <p:scale>
          <a:sx n="71" d="100"/>
          <a:sy n="71" d="100"/>
        </p:scale>
        <p:origin x="941" y="67"/>
      </p:cViewPr>
      <p:guideLst>
        <p:guide orient="horz" pos="2160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24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26</a:t>
            </a:fld>
            <a:endParaRPr lang="en-US" sz="1200" dirty="0"/>
          </a:p>
        </p:txBody>
      </p:sp>
      <p:sp>
        <p:nvSpPr>
          <p:cNvPr id="522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28</a:t>
            </a:fld>
            <a:endParaRPr lang="en-US" sz="1200" dirty="0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30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32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33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11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12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15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16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17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8984-4BC0-1EEE-9794-3F41546D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0B89F-109E-5A49-393C-951DDC7C2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8F783-0CB3-799E-49CA-3A4416AD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A950-E3E1-CD74-BC89-67563262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8396B-C1B7-5F3F-92E9-CA3E6D43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6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8F13-D790-BF4B-1447-2F1DB4E3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346A8-5164-473D-FFEA-2713C0C50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EFDD-5E3C-3811-4BBF-00DFE410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6381E-847B-1EAB-907B-2031C9D7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7AED-7784-12BF-19E0-14A7B0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8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128E3-6C13-5F9C-C816-B172A4118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96EAD-5B11-AC02-0A95-DC8DA9673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3A528-D0F6-AA2B-5B0D-2EC34284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97C7A-7213-03EF-2708-A61C3B7C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3681E-1A88-FF10-7D8F-15139E98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2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9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9421-A637-6BD5-3906-B72365C7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3B4B-8BF6-D5CE-993F-348B37255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4DC0-E679-07A1-318C-EABCFDD2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88C3-CA67-F133-B103-9706F39A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A75B2-E692-B019-F865-BC9FB28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515B-6D98-3913-82CE-A5FECDA4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7758-50A5-15CA-82F4-888102E1A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66FD9-09FE-8ED0-F175-466B8D99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5C5E-1734-E6BB-97CA-99F51155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BB52F-620F-E34B-0EFF-67839983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A1E8-FAEF-9E2C-7C6F-11BEF69E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5FFD-6715-F0B0-C379-E73C11001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CC253-9E4E-C041-F549-2F9CC321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B5A1F-5265-8D4F-9D4D-D8A0196F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7556C-A95B-888E-49B6-F0233F66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663D6-02E7-1152-6A4E-DF18A245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723-EF3B-FE2D-1D72-DB6B1F93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695FC-3FEE-5181-E98A-4ADC9B38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9CA7C-586E-E0A6-B6FC-F4DAD4AB3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88DA3-A810-7A17-0C7A-6C3010BF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FD49F-7396-83D8-2BB8-CF06FA0AD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2135-007B-322F-DCA1-2D8C2BE7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BDD9B-A5AE-C826-4DEB-DF697870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E8479-38B0-78AA-927B-98C37BD8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6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342E-4B57-EDB4-7E2B-878F30C8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ACEB8-D784-CC60-33F9-3EC9E48D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91E7-7B4A-E381-9B66-A872C8D3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EB53B-1F7F-588A-D858-CE9135EF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ACB58-31CE-88AE-5363-391D31FD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36712-200D-B2D4-C9D4-7C19AE11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1812-E236-E011-E520-D0DF2CBC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7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46AB-FF16-0127-9B61-7142B770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AE87-2397-295D-DC68-D6813202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3BFD2-47E3-40F3-E810-DEB8C46D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60FEC-5A55-6BB6-80D6-3462B8E0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69B7A-F848-F4E0-09E8-2593DF1A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ECAC-9103-8142-1FFC-467879DD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2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5E4F-90A0-C906-E7C8-6CC6357C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AB0F6-43F4-5F01-E0A6-3B8912141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4CD0A-369C-2BA6-DFDE-F099FBE31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B91-C2AD-C356-8E6E-EE40D9FB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CE4F6-A1CA-4A98-A379-65D3401D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D66AA-C619-A4D2-DE3E-00E0525B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3AE19-E7CD-A61A-7FB5-8768ABEF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B0060-E5CC-310D-BDBA-0D6FE44FD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6B2-FAC6-C1C9-9DB6-E0B8909C7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9A7D5-12A2-665A-300F-7A65DFC7B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E56BD-E03B-3526-C980-56511BBB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8.GIF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jpeg"/><Relationship Id="rId7" Type="http://schemas.openxmlformats.org/officeDocument/2006/relationships/image" Target="../media/image9.png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4.GIF"/><Relationship Id="rId4" Type="http://schemas.openxmlformats.org/officeDocument/2006/relationships/image" Target="../media/image24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2.GIF"/><Relationship Id="rId3" Type="http://schemas.openxmlformats.org/officeDocument/2006/relationships/image" Target="../media/image24.jpeg"/><Relationship Id="rId7" Type="http://schemas.openxmlformats.org/officeDocument/2006/relationships/image" Target="../media/image3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4.GIF"/><Relationship Id="rId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16.png"/><Relationship Id="rId12" Type="http://schemas.openxmlformats.org/officeDocument/2006/relationships/image" Target="../media/image3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41.jpeg"/><Relationship Id="rId15" Type="http://schemas.openxmlformats.org/officeDocument/2006/relationships/image" Target="../media/image13.GIF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Relationship Id="rId1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GIF"/><Relationship Id="rId3" Type="http://schemas.openxmlformats.org/officeDocument/2006/relationships/image" Target="../media/image31.jpeg"/><Relationship Id="rId7" Type="http://schemas.openxmlformats.org/officeDocument/2006/relationships/image" Target="../media/image19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GIF"/><Relationship Id="rId3" Type="http://schemas.openxmlformats.org/officeDocument/2006/relationships/image" Target="../media/image31.jpeg"/><Relationship Id="rId7" Type="http://schemas.openxmlformats.org/officeDocument/2006/relationships/image" Target="../media/image46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7.xml"/><Relationship Id="rId3" Type="http://schemas.openxmlformats.org/officeDocument/2006/relationships/image" Target="../media/image57.GIF"/><Relationship Id="rId7" Type="http://schemas.openxmlformats.org/officeDocument/2006/relationships/image" Target="../media/image59.emf"/><Relationship Id="rId12" Type="http://schemas.openxmlformats.org/officeDocument/2006/relationships/slide" Target="slide31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slide" Target="slide29.xml"/><Relationship Id="rId5" Type="http://schemas.openxmlformats.org/officeDocument/2006/relationships/image" Target="../media/image58.wmf"/><Relationship Id="rId10" Type="http://schemas.openxmlformats.org/officeDocument/2006/relationships/slide" Target="slide25.xml"/><Relationship Id="rId4" Type="http://schemas.openxmlformats.org/officeDocument/2006/relationships/image" Target="../media/image44.GIF"/><Relationship Id="rId9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1.GIF"/><Relationship Id="rId7" Type="http://schemas.openxmlformats.org/officeDocument/2006/relationships/image" Target="../media/image66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GIF"/><Relationship Id="rId3" Type="http://schemas.openxmlformats.org/officeDocument/2006/relationships/image" Target="../media/image24.jpeg"/><Relationship Id="rId7" Type="http://schemas.openxmlformats.org/officeDocument/2006/relationships/image" Target="../media/image39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5.png"/><Relationship Id="rId5" Type="http://schemas.openxmlformats.org/officeDocument/2006/relationships/image" Target="../media/image37.png"/><Relationship Id="rId10" Type="http://schemas.openxmlformats.org/officeDocument/2006/relationships/image" Target="../media/image34.GIF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8.GIF"/><Relationship Id="rId7" Type="http://schemas.openxmlformats.org/officeDocument/2006/relationships/image" Target="../media/image72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11" Type="http://schemas.openxmlformats.org/officeDocument/2006/relationships/slide" Target="slide26.xml"/><Relationship Id="rId5" Type="http://schemas.openxmlformats.org/officeDocument/2006/relationships/image" Target="../media/image70.GIF"/><Relationship Id="rId10" Type="http://schemas.openxmlformats.org/officeDocument/2006/relationships/image" Target="../media/image61.GIF"/><Relationship Id="rId4" Type="http://schemas.openxmlformats.org/officeDocument/2006/relationships/image" Target="../media/image69.GIF"/><Relationship Id="rId9" Type="http://schemas.openxmlformats.org/officeDocument/2006/relationships/image" Target="../media/image7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4.jpeg"/><Relationship Id="rId7" Type="http://schemas.openxmlformats.org/officeDocument/2006/relationships/image" Target="../media/image33.png"/><Relationship Id="rId12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3.GIF"/><Relationship Id="rId5" Type="http://schemas.openxmlformats.org/officeDocument/2006/relationships/image" Target="../media/image40.png"/><Relationship Id="rId10" Type="http://schemas.openxmlformats.org/officeDocument/2006/relationships/image" Target="../media/image12.GIF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5.jpeg"/><Relationship Id="rId7" Type="http://schemas.openxmlformats.org/officeDocument/2006/relationships/image" Target="../media/image78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61.GIF"/><Relationship Id="rId9" Type="http://schemas.openxmlformats.org/officeDocument/2006/relationships/image" Target="../media/image7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20.xml"/><Relationship Id="rId3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slide" Target="slide30.xml"/><Relationship Id="rId4" Type="http://schemas.openxmlformats.org/officeDocument/2006/relationships/image" Target="../media/image8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GIF"/><Relationship Id="rId3" Type="http://schemas.openxmlformats.org/officeDocument/2006/relationships/image" Target="../media/image31.jpeg"/><Relationship Id="rId7" Type="http://schemas.openxmlformats.org/officeDocument/2006/relationships/image" Target="../media/image19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Relationship Id="rId1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82.GIF"/><Relationship Id="rId4" Type="http://schemas.openxmlformats.org/officeDocument/2006/relationships/image" Target="../media/image85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20.xml"/><Relationship Id="rId3" Type="http://schemas.openxmlformats.org/officeDocument/2006/relationships/image" Target="../media/image31.jpeg"/><Relationship Id="rId7" Type="http://schemas.openxmlformats.org/officeDocument/2006/relationships/image" Target="../media/image46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57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3" Type="http://schemas.openxmlformats.org/officeDocument/2006/relationships/image" Target="../media/image87.GIF"/><Relationship Id="rId7" Type="http://schemas.openxmlformats.org/officeDocument/2006/relationships/image" Target="../media/image91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GIF"/><Relationship Id="rId5" Type="http://schemas.openxmlformats.org/officeDocument/2006/relationships/image" Target="../media/image89.png"/><Relationship Id="rId4" Type="http://schemas.openxmlformats.org/officeDocument/2006/relationships/image" Target="../media/image8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9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WordArt 15"/>
          <p:cNvSpPr>
            <a:spLocks noTextEdit="1"/>
          </p:cNvSpPr>
          <p:nvPr/>
        </p:nvSpPr>
        <p:spPr>
          <a:xfrm>
            <a:off x="1499122" y="2596673"/>
            <a:ext cx="6705600" cy="13233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2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2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32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32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154" name="WordArt 18"/>
          <p:cNvSpPr>
            <a:spLocks noTextEdit="1"/>
          </p:cNvSpPr>
          <p:nvPr/>
        </p:nvSpPr>
        <p:spPr>
          <a:xfrm>
            <a:off x="836613" y="3551872"/>
            <a:ext cx="7315200" cy="104203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lstStyle/>
          <a:p>
            <a:pPr algn="ctr"/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908822" y="4884782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tuổi: 4-5 tuổi</a:t>
            </a:r>
          </a:p>
          <a:p>
            <a:pPr algn="ctr"/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  <a:endParaRPr lang="vi-V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587F4-61CB-D2E6-A1A5-91CF66B8F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7" y="800907"/>
            <a:ext cx="1865631" cy="187082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0D6CADC-5B03-35E1-AD92-F4315D3FA4D4}"/>
              </a:ext>
            </a:extLst>
          </p:cNvPr>
          <p:cNvSpPr txBox="1"/>
          <p:nvPr/>
        </p:nvSpPr>
        <p:spPr>
          <a:xfrm>
            <a:off x="1324758" y="91880"/>
            <a:ext cx="6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9A46AAD-0F50-0197-5522-0F3CDF8EFF9D}"/>
              </a:ext>
            </a:extLst>
          </p:cNvPr>
          <p:cNvSpPr txBox="1"/>
          <p:nvPr/>
        </p:nvSpPr>
        <p:spPr>
          <a:xfrm>
            <a:off x="2891789" y="617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2023-2024</a:t>
            </a:r>
            <a:endParaRPr lang="vi-V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8D8E4A-11F7-B662-6F69-38016AC93A2B}"/>
              </a:ext>
            </a:extLst>
          </p:cNvPr>
          <p:cNvSpPr/>
          <p:nvPr/>
        </p:nvSpPr>
        <p:spPr>
          <a:xfrm>
            <a:off x="1828800" y="1524000"/>
            <a:ext cx="5181600" cy="269716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AutoShape 4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4341" name="Picture 5" descr="nen da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81200" y="1635840"/>
            <a:ext cx="5029200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sz="5400" b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XEM SỰ PHÁT TRIỂN CỦA CÂY</a:t>
            </a:r>
            <a:endParaRPr sz="5400" b="1" dirty="0"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992" name="Picture 8" descr="farfalla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781" y="1112504"/>
            <a:ext cx="808038" cy="93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5989 -0.26366 -0.11996 -0.52732 -0.10139 -0.63866 C -0.08281 -0.74954 0.07275 -0.74653 0.11111 -0.66806 C 0.14983 -0.58936 0.07223 -0.27385 0.13039 -0.1669 C 0.18855 -0.06019 0.35417 -0.0213 0.46042 -0.02732 C 0.56702 -0.03334 0.74844 -0.10973 0.76858 -0.20278 C 0.78872 -0.29584 0.67361 -0.547 0.58125 -0.58542 C 0.48889 -0.62385 0.31007 -0.53218 0.21459 -0.43334 C 0.1191 -0.33426 0.04254 -0.06505 0.00816 0.00856 " pathEditMode="relative" rAng="0" ptsTypes="AAAAAAAAA">
                                      <p:cBhvr>
                                        <p:cTn id="11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-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troi mua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5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4038" name="Picture 6" descr="h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738" y="5013325"/>
            <a:ext cx="89852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ha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371064">
            <a:off x="-1343025" y="1089025"/>
            <a:ext cx="9017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 descr="nua qua cop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050" y="5340350"/>
            <a:ext cx="938213" cy="50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-0.00017 -0.01713 L -0.0033 -0.05833 " pathEditMode="fixed" rAng="0" ptsTypes="AAA">
                                      <p:cBhvr>
                                        <p:cTn id="34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IMG_1478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ma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736465">
            <a:off x="4192588" y="4329113"/>
            <a:ext cx="1230312" cy="216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6087" name="Picture 7" descr="ha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780000">
            <a:off x="4102100" y="4652963"/>
            <a:ext cx="865188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04802" flipH="1">
            <a:off x="2771775" y="46529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1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333500" flipH="1">
            <a:off x="6948488" y="4941888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 descr="valros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975" y="3573463"/>
            <a:ext cx="1763713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35 -0.0895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7893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163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497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7" descr="vuon l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000">
            <a:off x="3563938" y="3284538"/>
            <a:ext cx="2087562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nen da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0" name="Picture 12" descr="sun12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1" name="Picture 13" descr="sun14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9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23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nhanh c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25" y="6207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4" descr="mang tro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3" y="0"/>
            <a:ext cx="4824412" cy="404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nen d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vuon l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000">
            <a:off x="3708400" y="2206625"/>
            <a:ext cx="1870075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vo ma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338" y="3176588"/>
            <a:ext cx="4064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9" descr="vo ma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900" y="3068638"/>
            <a:ext cx="528638" cy="56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0556908" flipH="1">
            <a:off x="179388" y="4365625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MMAG00178_0000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07947" flipH="1">
            <a:off x="5076825" y="4797425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 descr="sun12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14" descr="sun14[1]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ptsTypes="fffffffffffffffffA">
                                      <p:cBhvr>
                                        <p:cTn id="15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6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8" name="Picture 14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888" y="1557338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Picture 15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601017">
            <a:off x="2965450" y="165100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6" descr="bonguamoi"/>
          <p:cNvPicPr>
            <a:picLocks noGrp="1" noChangeAspect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>
          <a:xfrm>
            <a:off x="539750" y="4292600"/>
            <a:ext cx="1885950" cy="2517775"/>
          </a:xfrm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2860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-30480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5375" y="45815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56324" name="Picture 4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7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8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Picture 9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Line 10"/>
          <p:cNvSpPr/>
          <p:nvPr/>
        </p:nvSpPr>
        <p:spPr>
          <a:xfrm>
            <a:off x="4184650" y="1789113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1" name="Line 11"/>
          <p:cNvSpPr/>
          <p:nvPr/>
        </p:nvSpPr>
        <p:spPr>
          <a:xfrm>
            <a:off x="4343400" y="594360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2" name="Line 12"/>
          <p:cNvSpPr/>
          <p:nvPr/>
        </p:nvSpPr>
        <p:spPr>
          <a:xfrm rot="3000000">
            <a:off x="6048375" y="2600325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3" name="Line 13"/>
          <p:cNvSpPr/>
          <p:nvPr/>
        </p:nvSpPr>
        <p:spPr>
          <a:xfrm rot="6600000" flipH="1" flipV="1">
            <a:off x="6453188" y="4672013"/>
            <a:ext cx="619125" cy="1143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4" name="Line 14"/>
          <p:cNvSpPr/>
          <p:nvPr/>
        </p:nvSpPr>
        <p:spPr>
          <a:xfrm rot="-3900000">
            <a:off x="2389188" y="27622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5" name="Line 15"/>
          <p:cNvSpPr/>
          <p:nvPr/>
        </p:nvSpPr>
        <p:spPr>
          <a:xfrm rot="-6600000">
            <a:off x="2114550" y="51244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9" name="WordArt 16"/>
          <p:cNvSpPr>
            <a:spLocks noTextEdit="1"/>
          </p:cNvSpPr>
          <p:nvPr/>
        </p:nvSpPr>
        <p:spPr>
          <a:xfrm>
            <a:off x="2298700" y="457200"/>
            <a:ext cx="4495800" cy="1981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571126"/>
              </a:avLst>
            </a:prstTxWarp>
            <a:normAutofit/>
          </a:bodyPr>
          <a:lstStyle/>
          <a:p>
            <a:pPr algn="ctr"/>
            <a:r>
              <a:rPr lang="en-US" sz="3200">
                <a:ln w="317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 ĐỜI CỦA CÂY</a:t>
            </a:r>
          </a:p>
        </p:txBody>
      </p:sp>
      <p:pic>
        <p:nvPicPr>
          <p:cNvPr id="21520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9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0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>
                <a:solidFill>
                  <a:srgbClr val="FF0066"/>
                </a:solidFill>
              </a:rPr>
              <a:t>Phần</a:t>
            </a:r>
            <a:r>
              <a:rPr sz="2100" dirty="0">
                <a:solidFill>
                  <a:srgbClr val="FF0066"/>
                </a:solidFill>
              </a:rPr>
              <a:t> </a:t>
            </a:r>
            <a:r>
              <a:rPr sz="3000" dirty="0">
                <a:solidFill>
                  <a:srgbClr val="FF0066"/>
                </a:solidFill>
              </a:rPr>
              <a:t>mở rộng</a:t>
            </a:r>
            <a:r>
              <a:rPr sz="2100" dirty="0">
                <a:solidFill>
                  <a:srgbClr val="FF0066"/>
                </a:solidFill>
              </a:rPr>
              <a:t>: măng mọc từ gốc cây tre mẹ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90116" name="Picture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/>
              <a:t>Cây thiết mộc lan,mọc nhiều mầm ở thân cây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25957" name="Picture 5" descr="ImageView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ay tao nho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90600"/>
            <a:ext cx="3241675" cy="552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4" name="Text Box 4"/>
          <p:cNvSpPr txBox="1"/>
          <p:nvPr/>
        </p:nvSpPr>
        <p:spPr>
          <a:xfrm>
            <a:off x="1042988" y="1844675"/>
            <a:ext cx="5832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0033CC"/>
              </a:solidFill>
              <a:latin typeface=".VnTifani Heavy" pitchFamily="34" charset="0"/>
              <a:ea typeface="Arial" panose="020B0604020202020204" pitchFamily="34" charset="0"/>
            </a:endParaRPr>
          </a:p>
        </p:txBody>
      </p:sp>
      <p:sp>
        <p:nvSpPr>
          <p:cNvPr id="184325" name="Text Box 5"/>
          <p:cNvSpPr txBox="1"/>
          <p:nvPr/>
        </p:nvSpPr>
        <p:spPr>
          <a:xfrm>
            <a:off x="971550" y="3573463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.VnAristote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0000"/>
              </a:solidFill>
              <a:latin typeface=".VnAristote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026" name="Object 6"/>
          <p:cNvGraphicFramePr>
            <a:graphicFrameLocks noGrp="1"/>
          </p:cNvGraphicFramePr>
          <p:nvPr>
            <p:ph/>
          </p:nvPr>
        </p:nvGraphicFramePr>
        <p:xfrm>
          <a:off x="0" y="1774825"/>
          <a:ext cx="2627313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32505" imgH="4445635" progId="MS_ClipArt_Gallery.2">
                  <p:embed/>
                </p:oleObj>
              </mc:Choice>
              <mc:Fallback>
                <p:oleObj r:id="rId5" imgW="3532505" imgH="444563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774825"/>
                        <a:ext cx="2627313" cy="33067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6" name="WordArt 16"/>
          <p:cNvSpPr>
            <a:spLocks noChangeArrowheads="1" noChangeShapeType="1" noTextEdit="1"/>
          </p:cNvSpPr>
          <p:nvPr/>
        </p:nvSpPr>
        <p:spPr bwMode="auto">
          <a:xfrm>
            <a:off x="1776132" y="2909094"/>
            <a:ext cx="4589762" cy="2209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*      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chuyện về cây xanh</a:t>
            </a:r>
            <a:endParaRPr kumimoji="0" lang="en-US" sz="2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2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-3810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-6858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HOURGL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701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94924">
            <a:off x="3179763" y="5468938"/>
            <a:ext cx="1150937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" descr="DECOR0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1766888"/>
            <a:ext cx="2495550" cy="25685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50" name="Object 6"/>
          <p:cNvGraphicFramePr/>
          <p:nvPr/>
        </p:nvGraphicFramePr>
        <p:xfrm>
          <a:off x="2819400" y="762000"/>
          <a:ext cx="5040313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158230" imgH="5929630" progId="CorelDRAW.Graphic.11">
                  <p:embed/>
                </p:oleObj>
              </mc:Choice>
              <mc:Fallback>
                <p:oleObj r:id="rId6" imgW="6158230" imgH="5929630" progId="CorelDRAW.Graphic.11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400" y="762000"/>
                        <a:ext cx="5040313" cy="4856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7"/>
          <p:cNvSpPr/>
          <p:nvPr/>
        </p:nvSpPr>
        <p:spPr>
          <a:xfrm>
            <a:off x="3822700" y="2357438"/>
            <a:ext cx="1581150" cy="1681162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48" name="Picture 8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81379">
            <a:off x="6553200" y="0"/>
            <a:ext cx="2133600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9" name="Oval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84663" y="7651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450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308725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51" name="Oval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661025" y="44878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52" name="Oval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035300" y="45259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53" name="Oval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191000" y="2819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54" name="Oval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347913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3" name="WordArt 19"/>
          <p:cNvSpPr>
            <a:spLocks noTextEdit="1"/>
          </p:cNvSpPr>
          <p:nvPr/>
        </p:nvSpPr>
        <p:spPr>
          <a:xfrm>
            <a:off x="304800" y="0"/>
            <a:ext cx="32766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uchon" charset="0"/>
                <a:ea typeface="VNI-Auchon" charset="0"/>
              </a:rPr>
              <a:t>GIAÛI CAÂU ÑOÁ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37E-6 C 0.22899 -0.05741 0.45764 -0.11459 0.50781 -0.23264 C 0.55799 -0.35116 0.39462 -0.6419 0.30122 -0.71088 C 0.20799 -0.77963 0.07778 -0.71297 -0.05226 -0.646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_S_Template_Children_D01_3336x2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Rectangle 3"/>
          <p:cNvSpPr>
            <a:spLocks noGrp="1"/>
          </p:cNvSpPr>
          <p:nvPr>
            <p:ph type="title"/>
          </p:nvPr>
        </p:nvSpPr>
        <p:spPr>
          <a:xfrm>
            <a:off x="3561791" y="1599248"/>
            <a:ext cx="3886200" cy="2881313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sz="3400" dirty="0">
                <a:solidFill>
                  <a:srgbClr val="FF33CC"/>
                </a:solidFill>
              </a:rPr>
              <a:t>Tôi là hạt nhỏ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Muốn trở thành cây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Bé phải làm gì?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Nói cho cô biết?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7394575" y="50800"/>
            <a:ext cx="1800225" cy="1666875"/>
            <a:chOff x="480" y="1296"/>
            <a:chExt cx="1584" cy="1824"/>
          </a:xfrm>
        </p:grpSpPr>
        <p:pic>
          <p:nvPicPr>
            <p:cNvPr id="24583" name="Picture 5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0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4581" name="Oval 8">
            <a:hlinkClick r:id="rId4" action="ppaction://hlinksldjump"/>
          </p:cNvPr>
          <p:cNvSpPr/>
          <p:nvPr/>
        </p:nvSpPr>
        <p:spPr>
          <a:xfrm>
            <a:off x="8351838" y="6165850"/>
            <a:ext cx="792162" cy="404813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82" name="WordArt 9"/>
          <p:cNvSpPr>
            <a:spLocks noTextEdit="1"/>
          </p:cNvSpPr>
          <p:nvPr/>
        </p:nvSpPr>
        <p:spPr>
          <a:xfrm>
            <a:off x="4085432" y="1177704"/>
            <a:ext cx="2808287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8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3492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AutoShape 5">
            <a:hlinkClick r:id="rId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3"/>
          <p:cNvGrpSpPr/>
          <p:nvPr/>
        </p:nvGrpSpPr>
        <p:grpSpPr>
          <a:xfrm>
            <a:off x="684213" y="5072063"/>
            <a:ext cx="1943100" cy="1785937"/>
            <a:chOff x="480" y="1296"/>
            <a:chExt cx="1584" cy="1824"/>
          </a:xfrm>
        </p:grpSpPr>
        <p:pic>
          <p:nvPicPr>
            <p:cNvPr id="26636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800"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800"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6628" name="Picture 6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1295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7" descr="Cardin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1412875"/>
            <a:ext cx="10477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8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889790">
            <a:off x="5003800" y="476250"/>
            <a:ext cx="123825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9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8208735" flipV="1">
            <a:off x="2700338" y="404813"/>
            <a:ext cx="1341437" cy="139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0" descr="sant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" y="2205038"/>
            <a:ext cx="187325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3" name="AutoShape 11"/>
          <p:cNvSpPr/>
          <p:nvPr/>
        </p:nvSpPr>
        <p:spPr>
          <a:xfrm>
            <a:off x="2335213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ngủ dưới đất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 một thời gian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Bác mặt trời gọi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nhú mầm xanh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634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5" name="WordArt 13"/>
          <p:cNvSpPr>
            <a:spLocks noTextEdit="1"/>
          </p:cNvSpPr>
          <p:nvPr/>
        </p:nvSpPr>
        <p:spPr>
          <a:xfrm>
            <a:off x="250825" y="1557338"/>
            <a:ext cx="3600450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8274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544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878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sun12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sun14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1" name="AutoShape 13">
            <a:hlinkClick r:id="rId1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at_hinh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2004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i_md_wht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a_md_wht"/>
          <p:cNvPicPr/>
          <p:nvPr/>
        </p:nvPicPr>
        <p:blipFill>
          <a:blip r:embed="rId5"/>
          <a:stretch>
            <a:fillRect/>
          </a:stretch>
        </p:blipFill>
        <p:spPr>
          <a:xfrm>
            <a:off x="4008438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48006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e_md_wht"/>
          <p:cNvPicPr/>
          <p:nvPr/>
        </p:nvPicPr>
        <p:blipFill>
          <a:blip r:embed="rId7"/>
          <a:stretch>
            <a:fillRect/>
          </a:stretch>
        </p:blipFill>
        <p:spPr>
          <a:xfrm>
            <a:off x="7696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o_md_wht"/>
          <p:cNvPicPr/>
          <p:nvPr/>
        </p:nvPicPr>
        <p:blipFill>
          <a:blip r:embed="rId8"/>
          <a:stretch>
            <a:fillRect/>
          </a:stretch>
        </p:blipFill>
        <p:spPr>
          <a:xfrm>
            <a:off x="6934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1905000" y="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468313" y="4941888"/>
            <a:ext cx="1800225" cy="1666875"/>
            <a:chOff x="480" y="1296"/>
            <a:chExt cx="1584" cy="1824"/>
          </a:xfrm>
        </p:grpSpPr>
        <p:pic>
          <p:nvPicPr>
            <p:cNvPr id="28691" name="Picture 15" descr="AG00317_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7601" name="AutoShape 17"/>
          <p:cNvSpPr/>
          <p:nvPr/>
        </p:nvSpPr>
        <p:spPr>
          <a:xfrm>
            <a:off x="533400" y="1066800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Lên khỏi mặt đất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Tôi thấy mặt trời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Lại có mưa rơi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Xòe tay tôi hứng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8688" name="Oval 18">
            <a:hlinkClick r:id="rId11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89" name="WordArt 19"/>
          <p:cNvSpPr>
            <a:spLocks noTextEdit="1"/>
          </p:cNvSpPr>
          <p:nvPr/>
        </p:nvSpPr>
        <p:spPr>
          <a:xfrm rot="5400000">
            <a:off x="250825" y="2636838"/>
            <a:ext cx="2808288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   bé </a:t>
            </a:r>
          </a:p>
        </p:txBody>
      </p:sp>
      <p:sp>
        <p:nvSpPr>
          <p:cNvPr id="28690" name="AutoShape 20"/>
          <p:cNvSpPr/>
          <p:nvPr/>
        </p:nvSpPr>
        <p:spPr>
          <a:xfrm>
            <a:off x="2268538" y="2133600"/>
            <a:ext cx="574675" cy="2159000"/>
          </a:xfrm>
          <a:prstGeom prst="rightBrace">
            <a:avLst>
              <a:gd name="adj1" fmla="val 31307"/>
              <a:gd name="adj2" fmla="val 50000"/>
            </a:avLst>
          </a:prstGeom>
          <a:noFill/>
          <a:ln w="57150" cap="rnd" cmpd="sng">
            <a:solidFill>
              <a:srgbClr val="FF33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08400" y="2205038"/>
            <a:ext cx="2087563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 descr="sun12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sun14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7" name="AutoShape 11">
            <a:hlinkClick r:id="rId12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26987"/>
            <a:ext cx="9109075" cy="667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F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304800" y="3048000"/>
            <a:ext cx="1800225" cy="1666875"/>
            <a:chOff x="480" y="1296"/>
            <a:chExt cx="1584" cy="1824"/>
          </a:xfrm>
        </p:grpSpPr>
        <p:pic>
          <p:nvPicPr>
            <p:cNvPr id="30733" name="Picture 5" descr="AG00317_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0725" name="Picture 7" descr="dolphin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6246813"/>
            <a:ext cx="1528762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8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4282">
            <a:off x="1476375" y="53006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9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975" y="5949950"/>
            <a:ext cx="5032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10" descr="mustang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56086">
            <a:off x="823913" y="417513"/>
            <a:ext cx="1800225" cy="900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7" name="AutoShape 11"/>
          <p:cNvSpPr/>
          <p:nvPr/>
        </p:nvSpPr>
        <p:spPr>
          <a:xfrm>
            <a:off x="3203575" y="544513"/>
            <a:ext cx="5616575" cy="3744912"/>
          </a:xfrm>
          <a:prstGeom prst="star16">
            <a:avLst>
              <a:gd name="adj" fmla="val 37500"/>
            </a:avLst>
          </a:prstGeom>
          <a:noFill/>
          <a:ln w="571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sóc từng ng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sâu nhổ cỏ cho cây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cây lớn, lá xanh 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đầy c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</a:p>
          <a:p>
            <a:pPr algn="ctr" eaLnBrk="1" hangingPunct="1"/>
            <a:endParaRPr dirty="0">
              <a:solidFill>
                <a:srgbClr val="00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0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1" name="WordArt 13"/>
          <p:cNvSpPr>
            <a:spLocks noTextEdit="1"/>
          </p:cNvSpPr>
          <p:nvPr/>
        </p:nvSpPr>
        <p:spPr>
          <a:xfrm>
            <a:off x="179388" y="1484313"/>
            <a:ext cx="3313112" cy="1854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3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KHÔNG?</a:t>
            </a:r>
          </a:p>
        </p:txBody>
      </p:sp>
      <p:pic>
        <p:nvPicPr>
          <p:cNvPr id="30732" name="Picture 17" descr="XHRDO0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248655">
            <a:off x="1471613" y="1103313"/>
            <a:ext cx="685800" cy="58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nhanh c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908050"/>
            <a:ext cx="2341563" cy="249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2843213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" y="333375"/>
            <a:ext cx="1655763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AutoShape 12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fb004mz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250825" y="0"/>
            <a:ext cx="1800225" cy="1666875"/>
            <a:chOff x="480" y="1296"/>
            <a:chExt cx="1584" cy="1824"/>
          </a:xfrm>
        </p:grpSpPr>
        <p:pic>
          <p:nvPicPr>
            <p:cNvPr id="32778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2772" name="Picture 6" descr="CARD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3810000"/>
            <a:ext cx="4716462" cy="314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5" name="AutoShape 7"/>
          <p:cNvSpPr/>
          <p:nvPr/>
        </p:nvSpPr>
        <p:spPr>
          <a:xfrm>
            <a:off x="684213" y="692150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đủ tháng ng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tỏa mùi hương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 ong đều thích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4" name="Oval 8">
            <a:hlinkClick r:id="rId5" action="ppaction://hlinksldjump"/>
          </p:cNvPr>
          <p:cNvSpPr/>
          <p:nvPr/>
        </p:nvSpPr>
        <p:spPr>
          <a:xfrm>
            <a:off x="8135938" y="64277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5" name="WordArt 9"/>
          <p:cNvSpPr>
            <a:spLocks noTextEdit="1"/>
          </p:cNvSpPr>
          <p:nvPr/>
        </p:nvSpPr>
        <p:spPr>
          <a:xfrm>
            <a:off x="6804025" y="3213100"/>
            <a:ext cx="1798638" cy="771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các bạn nhé!</a:t>
            </a:r>
          </a:p>
        </p:txBody>
      </p:sp>
      <p:sp>
        <p:nvSpPr>
          <p:cNvPr id="32776" name="AutoShape 10"/>
          <p:cNvSpPr/>
          <p:nvPr/>
        </p:nvSpPr>
        <p:spPr>
          <a:xfrm>
            <a:off x="6402388" y="3013075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2777" name="Picture 11" descr="Bunny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3810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9" name="WordArt 11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6705600" cy="25908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Hoạt động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rgbClr val="FF0066"/>
                  </a:solidFill>
                  <a:rou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Bé khám phá </a:t>
            </a:r>
            <a:endParaRPr kumimoji="0" lang="en-US" sz="2400" b="1" i="0" u="none" strike="noStrike" kern="10" cap="none" spc="0" normalizeH="0" baseline="0" noProof="0" dirty="0">
              <a:ln w="12700">
                <a:solidFill>
                  <a:srgbClr val="FF0066"/>
                </a:solidFill>
                <a:round/>
              </a:ln>
              <a:solidFill>
                <a:srgbClr val="33CC3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7177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048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609600" y="45720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6" name="AutoShape 17">
            <a:hlinkClick r:id="rId14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0"/>
            <a:ext cx="1439863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620713"/>
            <a:ext cx="1439862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513">
            <a:off x="5867400" y="4221163"/>
            <a:ext cx="112077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Bunny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7" name="Oval 7"/>
          <p:cNvSpPr/>
          <p:nvPr/>
        </p:nvSpPr>
        <p:spPr>
          <a:xfrm>
            <a:off x="468313" y="188913"/>
            <a:ext cx="4175125" cy="3887787"/>
          </a:xfrm>
          <a:prstGeom prst="ellipse">
            <a:avLst/>
          </a:prstGeom>
          <a:noFill/>
          <a:ln w="5715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bón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đến ng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rồi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thu hoạch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4" name="Oval 8">
            <a:hlinkClick r:id="rId6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5" name="WordArt 9"/>
          <p:cNvSpPr>
            <a:spLocks noTextEdit="1"/>
          </p:cNvSpPr>
          <p:nvPr/>
        </p:nvSpPr>
        <p:spPr>
          <a:xfrm>
            <a:off x="1174750" y="785813"/>
            <a:ext cx="2808288" cy="1133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34826" name="Picture 10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82189">
            <a:off x="4343400" y="51054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238" y="22225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2" name="AutoShape 13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9443" name="Picture 3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4" name="Picture 4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5" name="Picture 5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6" name="Picture 6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7" name="Picture 7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8" name="Picture 8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9" name="Line 9"/>
          <p:cNvSpPr/>
          <p:nvPr/>
        </p:nvSpPr>
        <p:spPr>
          <a:xfrm>
            <a:off x="2057400" y="457200"/>
            <a:ext cx="419100" cy="7620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0" name="Line 10"/>
          <p:cNvSpPr/>
          <p:nvPr/>
        </p:nvSpPr>
        <p:spPr>
          <a:xfrm>
            <a:off x="6934200" y="5791200"/>
            <a:ext cx="12192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1" name="Line 11"/>
          <p:cNvSpPr/>
          <p:nvPr/>
        </p:nvSpPr>
        <p:spPr>
          <a:xfrm rot="3000000">
            <a:off x="4683125" y="511175"/>
            <a:ext cx="9525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2" name="Line 12"/>
          <p:cNvSpPr/>
          <p:nvPr/>
        </p:nvSpPr>
        <p:spPr>
          <a:xfrm rot="6600000" flipH="1" flipV="1">
            <a:off x="7280275" y="2224088"/>
            <a:ext cx="1152525" cy="3048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3" name="Line 13"/>
          <p:cNvSpPr/>
          <p:nvPr/>
        </p:nvSpPr>
        <p:spPr>
          <a:xfrm rot="-3900000">
            <a:off x="1123950" y="49720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4" name="Line 14"/>
          <p:cNvSpPr/>
          <p:nvPr/>
        </p:nvSpPr>
        <p:spPr>
          <a:xfrm rot="-6600000">
            <a:off x="4095750" y="63436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6879" name="Picture 16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0" name="Picture 17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xfrm>
            <a:off x="1600200" y="554876"/>
            <a:ext cx="7316613" cy="1143000"/>
          </a:xfrm>
          <a:ln/>
        </p:spPr>
        <p:txBody>
          <a:bodyPr vert="horz" wrap="square" lIns="91440" tIns="45720" rIns="91440" bIns="45720" anchor="ctr" anchorCtr="0">
            <a:normAutofit fontScale="90000"/>
          </a:bodyPr>
          <a:lstStyle/>
          <a:p>
            <a:pPr eaLnBrk="1" hangingPunct="1"/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r>
              <a:rPr sz="4200" b="1" dirty="0" err="1"/>
              <a:t>Trò</a:t>
            </a:r>
            <a:r>
              <a:rPr sz="4200" b="1" dirty="0"/>
              <a:t> </a:t>
            </a:r>
            <a:r>
              <a:rPr sz="4200" b="1" dirty="0" err="1"/>
              <a:t>chơi</a:t>
            </a:r>
            <a:r>
              <a:rPr lang="en-US" sz="4200" b="1" dirty="0"/>
              <a:t>: </a:t>
            </a:r>
            <a:r>
              <a:rPr sz="4200" b="1" dirty="0" err="1"/>
              <a:t>Thi</a:t>
            </a:r>
            <a:r>
              <a:rPr sz="4200" b="1" dirty="0"/>
              <a:t> đua xếp đúng quá trình phát triển của cây</a:t>
            </a:r>
          </a:p>
        </p:txBody>
      </p:sp>
      <p:pic>
        <p:nvPicPr>
          <p:cNvPr id="37891" name="Picture 4" descr="Bunny3"/>
          <p:cNvPicPr>
            <a:picLocks noGrp="1" noChangeAspect="1"/>
          </p:cNvPicPr>
          <p:nvPr>
            <p:ph type="body" sz="half" idx="1"/>
          </p:nvPr>
        </p:nvPicPr>
        <p:blipFill>
          <a:blip r:embed="rId2"/>
          <a:stretch>
            <a:fillRect/>
          </a:stretch>
        </p:blipFill>
        <p:spPr>
          <a:xfrm>
            <a:off x="2000250" y="3389312"/>
            <a:ext cx="952500" cy="952500"/>
          </a:xfrm>
          <a:ln/>
        </p:spPr>
      </p:pic>
      <p:grpSp>
        <p:nvGrpSpPr>
          <p:cNvPr id="2" name="Group 6"/>
          <p:cNvGrpSpPr/>
          <p:nvPr/>
        </p:nvGrpSpPr>
        <p:grpSpPr>
          <a:xfrm>
            <a:off x="457200" y="4114800"/>
            <a:ext cx="1952625" cy="2581275"/>
            <a:chOff x="480" y="1296"/>
            <a:chExt cx="1584" cy="1824"/>
          </a:xfrm>
        </p:grpSpPr>
        <p:pic>
          <p:nvPicPr>
            <p:cNvPr id="37899" name="Picture 7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296" name="AutoShape 8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40297" name="Picture 9" descr="HOURGL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267200"/>
            <a:ext cx="1539875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10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5486400" y="3886200"/>
            <a:ext cx="1952625" cy="2581275"/>
            <a:chOff x="480" y="1296"/>
            <a:chExt cx="1584" cy="1824"/>
          </a:xfrm>
        </p:grpSpPr>
        <p:pic>
          <p:nvPicPr>
            <p:cNvPr id="37897" name="Picture 1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303" name="AutoShape 15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8916" name="Picture 4" descr="BKGGN005_21"/>
          <p:cNvPicPr>
            <a:picLocks noChangeAspect="1"/>
          </p:cNvPicPr>
          <p:nvPr/>
        </p:nvPicPr>
        <p:blipFill>
          <a:blip r:embed="rId2">
            <a:lum bright="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9185">
            <a:off x="6081713" y="4000500"/>
            <a:ext cx="1998662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AutoShape 6"/>
          <p:cNvSpPr/>
          <p:nvPr/>
        </p:nvSpPr>
        <p:spPr>
          <a:xfrm>
            <a:off x="3495675" y="2565400"/>
            <a:ext cx="2305050" cy="2449513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0066"/>
          </a:solidFill>
          <a:ln w="2857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học hết rồi đi về thôi các bạn ơi!!!!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19" name="Picture 7" descr="anicat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7788"/>
            <a:ext cx="2916238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0" name="AutoShape 8"/>
          <p:cNvSpPr/>
          <p:nvPr/>
        </p:nvSpPr>
        <p:spPr>
          <a:xfrm>
            <a:off x="0" y="3200400"/>
            <a:ext cx="2819400" cy="1741488"/>
          </a:xfrm>
          <a:prstGeom prst="wedgeEllipseCallout">
            <a:avLst>
              <a:gd name="adj1" fmla="val 15880"/>
              <a:gd name="adj2" fmla="val 62852"/>
            </a:avLst>
          </a:prstGeom>
          <a:solidFill>
            <a:srgbClr val="00FFFF"/>
          </a:solidFill>
          <a:ln w="57150" cap="flat" cmpd="thinThick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muốn học nữa</a:t>
            </a:r>
            <a:r>
              <a:rPr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4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21" name="Picture 9" descr="kpfoxtai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3357563"/>
            <a:ext cx="64928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10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3" y="5367338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11" descr="mouseru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113" y="5911850"/>
            <a:ext cx="1368425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12" descr="bir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988" y="333375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6" name="AutoShape 14"/>
          <p:cNvSpPr/>
          <p:nvPr/>
        </p:nvSpPr>
        <p:spPr>
          <a:xfrm>
            <a:off x="170815" y="304800"/>
            <a:ext cx="6622415" cy="2133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 rồi</a:t>
            </a:r>
          </a:p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luôn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ngoãn và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4.81481E-6 L 0.00087 -0.1016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00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4820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477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ST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953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sun12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4206875" cy="388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800"/>
            <a:ext cx="2519363" cy="218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290638"/>
            <a:ext cx="5486400" cy="5305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8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08400" y="2528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nhanh c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925" y="9763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1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4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9941" name="Picture 5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79838" y="2655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ra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38" y="1341438"/>
            <a:ext cx="2846387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9"/>
          <p:cNvSpPr/>
          <p:nvPr/>
        </p:nvSpPr>
        <p:spPr>
          <a:xfrm>
            <a:off x="1371600" y="762000"/>
            <a:ext cx="6324600" cy="6096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45882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374084">
            <a:off x="4781550" y="2903538"/>
            <a:ext cx="1016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ra 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0" y="374650"/>
            <a:ext cx="408305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575" y="1946275"/>
            <a:ext cx="255588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63" y="1357313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1760538"/>
            <a:ext cx="136525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63" y="1760538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vuon l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3708400" y="2619375"/>
            <a:ext cx="1866900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311400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63" y="2454275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4400" y="-381000"/>
            <a:ext cx="10744200" cy="777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324</Words>
  <Application>Microsoft Office PowerPoint</Application>
  <PresentationFormat>On-screen Show (4:3)</PresentationFormat>
  <Paragraphs>96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.VnAristote</vt:lpstr>
      <vt:lpstr>.VnTifani Heavy</vt:lpstr>
      <vt:lpstr>Arial</vt:lpstr>
      <vt:lpstr>Arial Black</vt:lpstr>
      <vt:lpstr>Calibri</vt:lpstr>
      <vt:lpstr>Calibri Light</vt:lpstr>
      <vt:lpstr>Times New Roman</vt:lpstr>
      <vt:lpstr>VNI-Auchon</vt:lpstr>
      <vt:lpstr>Wingdings</vt:lpstr>
      <vt:lpstr>Office Theme</vt:lpstr>
      <vt:lpstr>MS_ClipArt_Gallery.2</vt:lpstr>
      <vt:lpstr>CorelDRAW.Graphic.11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mở rộng: măng mọc từ gốc cây tre mẹ</vt:lpstr>
      <vt:lpstr>Cây thiết mộc lan,mọc nhiều mầm ở thân cây</vt:lpstr>
      <vt:lpstr>PowerPoint Presentation</vt:lpstr>
      <vt:lpstr>Tôi là hạt nhỏ Muốn trở thành cây Bé phải làm gì? Nói cho cô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Trò chơi: Thi đua xếp đúng quá trình phát triển của cây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duong trang</cp:lastModifiedBy>
  <cp:revision>140</cp:revision>
  <dcterms:created xsi:type="dcterms:W3CDTF">2009-04-12T16:03:39Z</dcterms:created>
  <dcterms:modified xsi:type="dcterms:W3CDTF">2024-01-26T10:18:36Z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C228D4B60A634DDB841C8C69A5A8F9E4_12</vt:lpwstr>
  </property>
  <property fmtid="{D5CDD505-2E9C-101B-9397-08002B2CF9AE}" pid="3" name="KSOProductBuildVer">
    <vt:lpwstr>1033-12.2.0.13359</vt:lpwstr>
  </property>
</Properties>
</file>