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72" r:id="rId3"/>
    <p:sldId id="276" r:id="rId4"/>
    <p:sldId id="256" r:id="rId5"/>
    <p:sldId id="265" r:id="rId6"/>
    <p:sldId id="260" r:id="rId7"/>
    <p:sldId id="261" r:id="rId8"/>
    <p:sldId id="258" r:id="rId9"/>
    <p:sldId id="262" r:id="rId10"/>
    <p:sldId id="259" r:id="rId11"/>
    <p:sldId id="263" r:id="rId12"/>
    <p:sldId id="283" r:id="rId13"/>
    <p:sldId id="284" r:id="rId14"/>
    <p:sldId id="285" r:id="rId15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4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7.jpg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10" Type="http://schemas.microsoft.com/office/2007/relationships/hdphoto" Target="../media/hdphoto9.wdp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jp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2.jpe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7.wdp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14.jpg"/><Relationship Id="rId9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5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2590305"/>
            <a:ext cx="10668000" cy="1943100"/>
          </a:xfrm>
        </p:spPr>
        <p:txBody>
          <a:bodyPr>
            <a:noAutofit/>
          </a:bodyPr>
          <a:lstStyle/>
          <a:p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lớn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438150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TRƯỜNG MẦM NON HOA TRẠNG NGUYÊN</a:t>
            </a:r>
          </a:p>
          <a:p>
            <a:pPr algn="ctr"/>
            <a:endParaRPr lang="en-US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động: Làm quen với Toán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Nhận biết, phân biệt khối vuông,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khối chữ nhật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1"/>
            <a:ext cx="9144000" cy="514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79937"/>
            <a:ext cx="1002242" cy="8572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557" y="438809"/>
            <a:ext cx="8229600" cy="85725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nhật</a:t>
            </a:r>
            <a:r>
              <a:rPr lang="en-US" sz="5400" b="1" dirty="0" smtClean="0">
                <a:solidFill>
                  <a:srgbClr val="00B050"/>
                </a:solidFill>
              </a:rPr>
              <a:t/>
            </a:r>
            <a:br>
              <a:rPr lang="en-US" sz="5400" b="1" dirty="0" smtClean="0">
                <a:solidFill>
                  <a:srgbClr val="00B050"/>
                </a:solidFill>
              </a:rPr>
            </a:br>
            <a:endParaRPr lang="en-US" sz="5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1" y="767245"/>
            <a:ext cx="3014803" cy="2034613"/>
            <a:chOff x="386013" y="1249583"/>
            <a:chExt cx="3014803" cy="2712817"/>
          </a:xfrm>
        </p:grpSpPr>
        <p:sp>
          <p:nvSpPr>
            <p:cNvPr id="3" name="Rectangle 2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6013" y="1574104"/>
              <a:ext cx="2851003" cy="2115604"/>
              <a:chOff x="386013" y="1600200"/>
              <a:chExt cx="2851003" cy="2115604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6013" y="1951219"/>
                <a:ext cx="622593" cy="1764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181601" y="780267"/>
            <a:ext cx="2984793" cy="2304334"/>
            <a:chOff x="5110677" y="1272491"/>
            <a:chExt cx="2984793" cy="3072445"/>
          </a:xfrm>
        </p:grpSpPr>
        <p:sp>
          <p:nvSpPr>
            <p:cNvPr id="27" name="Rectangle 26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0677" y="1513392"/>
              <a:ext cx="622593" cy="2831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/>
              </a:r>
              <a:br>
                <a:rPr lang="en-US" sz="4400" b="1" dirty="0" smtClean="0">
                  <a:solidFill>
                    <a:srgbClr val="7030A0"/>
                  </a:solidFill>
                </a:rPr>
              </a:br>
              <a:r>
                <a:rPr lang="en-US" sz="4400" b="1" dirty="0" smtClean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83444" y="2971801"/>
            <a:ext cx="4492381" cy="1759124"/>
            <a:chOff x="1908419" y="4334200"/>
            <a:chExt cx="4492381" cy="2345499"/>
          </a:xfrm>
        </p:grpSpPr>
        <p:sp>
          <p:nvSpPr>
            <p:cNvPr id="28" name="Rectangle 27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8419" y="4851669"/>
              <a:ext cx="622593" cy="17645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1"/>
            <a:ext cx="9144000" cy="51435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1" y="1209032"/>
            <a:ext cx="6986353" cy="2971800"/>
            <a:chOff x="1908419" y="4334200"/>
            <a:chExt cx="4492381" cy="2345499"/>
          </a:xfrm>
        </p:grpSpPr>
        <p:sp>
          <p:nvSpPr>
            <p:cNvPr id="9" name="Rectangle 8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08419" y="4851669"/>
              <a:ext cx="622593" cy="1384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7200" b="1" dirty="0">
                  <a:solidFill>
                    <a:srgbClr val="FF0000"/>
                  </a:solidFill>
                </a:rPr>
                <a:t>3</a:t>
              </a:r>
              <a:r>
                <a:rPr lang="en-US" sz="72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55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543" y="1943100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Trò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chơi</a:t>
            </a:r>
            <a:r>
              <a:rPr lang="en-US" sz="3600" b="1" dirty="0">
                <a:solidFill>
                  <a:srgbClr val="FF0000"/>
                </a:solidFill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</a:rPr>
              <a:t>Công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bé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81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25755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2385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32385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3235778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6477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62865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6600" y="182879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3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620485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6200" y="620485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9800" y="1834845"/>
            <a:ext cx="4940196" cy="1072822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95286" y="1815795"/>
            <a:ext cx="4940196" cy="1072822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209800" y="180370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5429" y="182275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3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2371" y="180370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7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00600" y="609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95600" y="609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5714" y="1834845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29400" y="3230335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7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96200" y="325755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600" y="182879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03172" y="598714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6268" y="514350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1972" y="3229398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87386" y="3257550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477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62865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620485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609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5286" y="1815795"/>
            <a:ext cx="4940196" cy="1072822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325755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3230335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3230335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321945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321945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2457" y="1815795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0314" y="1798261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2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1971" y="184300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4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6629" y="1798261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0971" y="609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4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4482" y="62865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7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1600" y="184300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39786" y="609600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7458" y="623207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8299" y="3230335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5029" y="3203122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98772" y="3262993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72266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chơi</a:t>
            </a:r>
            <a:r>
              <a:rPr lang="en-US" sz="5400" b="1" dirty="0" smtClean="0">
                <a:solidFill>
                  <a:srgbClr val="FF0000"/>
                </a:solidFill>
              </a:rPr>
              <a:t> 1: Ai </a:t>
            </a:r>
            <a:r>
              <a:rPr lang="en-US" sz="5400" b="1" dirty="0" err="1" smtClean="0">
                <a:solidFill>
                  <a:srgbClr val="FF0000"/>
                </a:solidFill>
              </a:rPr>
              <a:t>nhanh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hơn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uongChungChauLaTruongMamNon-Xuan_puaz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6002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</a:rPr>
              <a:t>Trò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chơi</a:t>
            </a:r>
            <a:r>
              <a:rPr lang="en-US" sz="5400" b="1" dirty="0" smtClean="0">
                <a:solidFill>
                  <a:srgbClr val="7030A0"/>
                </a:solidFill>
              </a:rPr>
              <a:t> 2: Ai </a:t>
            </a:r>
            <a:r>
              <a:rPr lang="en-US" sz="5400" b="1" dirty="0" err="1" smtClean="0">
                <a:solidFill>
                  <a:srgbClr val="7030A0"/>
                </a:solidFill>
              </a:rPr>
              <a:t>thông</a:t>
            </a:r>
            <a:r>
              <a:rPr lang="en-US" sz="5400" b="1" dirty="0" smtClean="0">
                <a:solidFill>
                  <a:srgbClr val="7030A0"/>
                </a:solidFill>
              </a:rPr>
              <a:t> minh</a:t>
            </a:r>
            <a:endParaRPr lang="en-US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209181"/>
            <a:ext cx="7473209" cy="145601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    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/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</a:t>
            </a:r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</a:rPr>
              <a:t> 6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đều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vuông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79937"/>
            <a:ext cx="1002242" cy="85725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783635" y="3054942"/>
            <a:ext cx="2738455" cy="1920313"/>
            <a:chOff x="2783634" y="4073255"/>
            <a:chExt cx="2738455" cy="2560417"/>
          </a:xfrm>
        </p:grpSpPr>
        <p:sp>
          <p:nvSpPr>
            <p:cNvPr id="15" name="Rectangle 14"/>
            <p:cNvSpPr/>
            <p:nvPr/>
          </p:nvSpPr>
          <p:spPr>
            <a:xfrm>
              <a:off x="3464689" y="4073255"/>
              <a:ext cx="2057400" cy="256041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3634" y="5142088"/>
              <a:ext cx="748923" cy="10259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3.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267" b="80267" l="32600" r="69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8" t="10384" r="31243" b="20933"/>
            <a:stretch/>
          </p:blipFill>
          <p:spPr>
            <a:xfrm>
              <a:off x="3746822" y="4419600"/>
              <a:ext cx="1493134" cy="209130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239956" y="1144063"/>
            <a:ext cx="3385354" cy="1740491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1025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04801" y="1153410"/>
            <a:ext cx="2801999" cy="1851771"/>
            <a:chOff x="93601" y="1568213"/>
            <a:chExt cx="2801999" cy="2469028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469028"/>
              <a:chOff x="93601" y="1568213"/>
              <a:chExt cx="2801999" cy="246902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6"/>
                <a:ext cx="714698" cy="17645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7030A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2"/>
            <a:ext cx="9144000" cy="514095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28801" y="697746"/>
            <a:ext cx="4724400" cy="3314700"/>
            <a:chOff x="198699" y="1568213"/>
            <a:chExt cx="2696901" cy="2358756"/>
          </a:xfrm>
        </p:grpSpPr>
        <p:grpSp>
          <p:nvGrpSpPr>
            <p:cNvPr id="6" name="Group 5"/>
            <p:cNvGrpSpPr/>
            <p:nvPr/>
          </p:nvGrpSpPr>
          <p:grpSpPr>
            <a:xfrm>
              <a:off x="198699" y="1568213"/>
              <a:ext cx="2696901" cy="2358756"/>
              <a:chOff x="198699" y="1568213"/>
              <a:chExt cx="2696901" cy="235875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8699" y="2272655"/>
                <a:ext cx="609600" cy="1379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8800" b="1" dirty="0" smtClean="0">
                    <a:solidFill>
                      <a:srgbClr val="7030A0"/>
                    </a:solidFill>
                  </a:rPr>
                  <a:t>1</a:t>
                </a:r>
                <a:r>
                  <a:rPr lang="en-US" sz="8800" b="1" dirty="0">
                    <a:solidFill>
                      <a:srgbClr val="7030A0"/>
                    </a:solidFill>
                  </a:rPr>
                  <a:t>.</a:t>
                </a:r>
                <a:r>
                  <a:rPr lang="en-US" sz="8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sz="1600" b="1" dirty="0" smtClean="0">
                    <a:solidFill>
                      <a:srgbClr val="7030A0"/>
                    </a:solidFill>
                  </a:rPr>
                </a:br>
                <a:r>
                  <a:rPr lang="en-US" sz="1600" b="1" dirty="0" smtClean="0">
                    <a:solidFill>
                      <a:srgbClr val="7030A0"/>
                    </a:solidFill>
                  </a:rPr>
                  <a:t>   </a:t>
                </a:r>
                <a:endParaRPr lang="en-US" sz="1600" dirty="0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6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" y="-11218"/>
            <a:ext cx="9135319" cy="51386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Bé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hãy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giống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vuông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79937"/>
            <a:ext cx="1002242" cy="8572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43263" y="814195"/>
            <a:ext cx="3075369" cy="1810035"/>
            <a:chOff x="2839511" y="1484805"/>
            <a:chExt cx="3075369" cy="2413379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599"/>
              <a:ext cx="706667" cy="1764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8738" y="2894635"/>
            <a:ext cx="3374350" cy="1741171"/>
            <a:chOff x="232000" y="4290928"/>
            <a:chExt cx="3374350" cy="2321562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7645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9564" y="2810490"/>
            <a:ext cx="3020625" cy="1804585"/>
            <a:chOff x="5438217" y="4206377"/>
            <a:chExt cx="3020625" cy="2406113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764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5"/>
            </p:par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84"/>
            <a:ext cx="9144000" cy="5143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23602" y="685800"/>
            <a:ext cx="5181600" cy="3783433"/>
            <a:chOff x="5438218" y="4206377"/>
            <a:chExt cx="3020624" cy="2398834"/>
          </a:xfrm>
        </p:grpSpPr>
        <p:sp>
          <p:nvSpPr>
            <p:cNvPr id="9" name="Rectangle 8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297922" y="4424144"/>
              <a:ext cx="2010753" cy="2047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38218" y="4847905"/>
              <a:ext cx="609600" cy="761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7011"/>
            <a:ext cx="9158468" cy="51364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79937"/>
            <a:ext cx="1002242" cy="85725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545" y="18586"/>
            <a:ext cx="6978443" cy="85725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</a:rPr>
              <a:t> 3: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Khối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6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chữ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nhật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7800" y="1028699"/>
            <a:ext cx="3232357" cy="1943098"/>
            <a:chOff x="152399" y="1679010"/>
            <a:chExt cx="2784935" cy="2283390"/>
          </a:xfrm>
        </p:grpSpPr>
        <p:sp>
          <p:nvSpPr>
            <p:cNvPr id="28" name="Rectangle 27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399" y="2276647"/>
              <a:ext cx="609600" cy="1555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1" y="1053476"/>
            <a:ext cx="2993315" cy="1918324"/>
            <a:chOff x="5306860" y="1717632"/>
            <a:chExt cx="26821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717632"/>
              <a:ext cx="2045436" cy="21336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6180835" y="1805444"/>
              <a:ext cx="1660430" cy="195797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306860" y="2162827"/>
              <a:ext cx="609600" cy="1471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760" y="3136499"/>
            <a:ext cx="2997701" cy="1919878"/>
            <a:chOff x="3125359" y="4298163"/>
            <a:chExt cx="2791101" cy="2362200"/>
          </a:xfrm>
        </p:grpSpPr>
        <p:sp>
          <p:nvSpPr>
            <p:cNvPr id="27" name="Rectangle 26"/>
            <p:cNvSpPr/>
            <p:nvPr/>
          </p:nvSpPr>
          <p:spPr>
            <a:xfrm>
              <a:off x="3764186" y="4298163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5" y="4419600"/>
              <a:ext cx="1803857" cy="211932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25359" y="4879098"/>
              <a:ext cx="609600" cy="1628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3.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7011"/>
            <a:ext cx="9158468" cy="5136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02466" y="1298434"/>
            <a:ext cx="6324600" cy="2930666"/>
            <a:chOff x="152399" y="1679010"/>
            <a:chExt cx="2784935" cy="2283390"/>
          </a:xfrm>
        </p:grpSpPr>
        <p:sp>
          <p:nvSpPr>
            <p:cNvPr id="9" name="Rectangle 8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2399" y="2015657"/>
              <a:ext cx="609600" cy="18824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115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403</TotalTime>
  <Words>203</Words>
  <Application>Microsoft Office PowerPoint</Application>
  <PresentationFormat>On-screen Show (16:9)</PresentationFormat>
  <Paragraphs>90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      Lứa tuổi: Mẫu giáo lớn                                                                        </vt:lpstr>
      <vt:lpstr>Trò chơi 1: Ai nhanh hơn</vt:lpstr>
      <vt:lpstr>Trò chơi 2: Ai thông minh</vt:lpstr>
      <vt:lpstr>                                                    Câu 1: Khối gì có 6 mặt các mặt đều là hình vuông  </vt:lpstr>
      <vt:lpstr>PowerPoint Presentation</vt:lpstr>
      <vt:lpstr>                 Câu 2: Bé hãy tìm đồ vật có hình dạng giống khối vuông </vt:lpstr>
      <vt:lpstr>PowerPoint Presentation</vt:lpstr>
      <vt:lpstr>Câu 3: Khối gì có 6 mặt các mặt đều là hình chữ nhật  </vt:lpstr>
      <vt:lpstr>PowerPoint Presentation</vt:lpstr>
      <vt:lpstr>Câu 4: Bé hãy tìm đồ vật có hình dạng giống khối chữ nhật </vt:lpstr>
      <vt:lpstr>PowerPoint Presentation</vt:lpstr>
      <vt:lpstr>Trò chơi 3: Công trình của bé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Techsi.vn</cp:lastModifiedBy>
  <cp:revision>41</cp:revision>
  <cp:lastPrinted>2017-12-12T07:36:37Z</cp:lastPrinted>
  <dcterms:created xsi:type="dcterms:W3CDTF">2017-10-18T09:55:45Z</dcterms:created>
  <dcterms:modified xsi:type="dcterms:W3CDTF">2024-03-27T08:24:46Z</dcterms:modified>
</cp:coreProperties>
</file>