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7" r:id="rId10"/>
    <p:sldId id="268" r:id="rId11"/>
    <p:sldId id="274" r:id="rId12"/>
    <p:sldId id="275" r:id="rId13"/>
    <p:sldId id="273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1A8C6-BE1B-461E-AA9F-E3CCF68882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7327F3-16ED-474D-8DB1-1CFB4A9F2D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D72C5-B19A-463C-B9C9-55FDD111FB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CC792-DF83-4AB0-AB80-747ACD1E8E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1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F93A6-0CC6-4623-B2DE-448FE29234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0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03E47-F450-4330-9451-CE13138F48E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E296-339E-4EDE-ABDF-739BF48DE6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E17836-647A-43B3-A03B-DAC059AADB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3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714B7F-9E2A-449E-AEFE-DC0E311F0B2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2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1425B0-1F62-4F1F-81DC-A1177298C6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A41B6-0D92-4BC0-AC7A-F8158E3CCC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50000">
              <a:schemeClr val="accent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DE66D8-72CB-4E32-8698-901133D7EA3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581400" y="11430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149476" y="685800"/>
            <a:ext cx="7681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684464" y="2495550"/>
            <a:ext cx="6823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u, ư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4602164" y="1963738"/>
            <a:ext cx="29873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lớn </a:t>
            </a:r>
            <a:r>
              <a:rPr lang="en-US" alt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6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-1"/>
            <a:ext cx="7894749" cy="4971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7977" y="5120894"/>
            <a:ext cx="39485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atin typeface=".VnAvant" pitchFamily="34" charset="0"/>
              </a:rPr>
              <a:t>lau</a:t>
            </a:r>
            <a:r>
              <a:rPr lang="en-US" sz="8000" b="1" dirty="0">
                <a:latin typeface=".VnAvant" pitchFamily="34" charset="0"/>
              </a:rPr>
              <a:t> </a:t>
            </a:r>
            <a:r>
              <a:rPr lang="en-US" sz="8000" b="1" dirty="0" err="1">
                <a:latin typeface=".VnAvant" pitchFamily="34" charset="0"/>
              </a:rPr>
              <a:t>nh</a:t>
            </a:r>
            <a:r>
              <a:rPr lang="en-US" sz="8000" b="1" dirty="0">
                <a:latin typeface=".VnAvant" pitchFamily="34" charset="0"/>
              </a:rPr>
              <a:t>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19728" y="5120893"/>
            <a:ext cx="808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1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1" y="-1"/>
            <a:ext cx="7662928" cy="4790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3" y="5049944"/>
            <a:ext cx="6374604" cy="1701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12" y="5408678"/>
            <a:ext cx="990476" cy="10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-1"/>
            <a:ext cx="8113689" cy="5087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40" y="5292458"/>
            <a:ext cx="5190754" cy="1375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55" y="5722051"/>
            <a:ext cx="886010" cy="9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3163209" y="2658359"/>
            <a:ext cx="58655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8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6" name="Gummy B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2602" y="565058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9402" y="256461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1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iaDinhNhoHanhPhucTo-BaoAn-33564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8078" y="549032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3387" y="2459504"/>
            <a:ext cx="8757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u,ư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_minh_rat_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9144000" cy="2133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>
                <a:latin typeface=".VnAvant" panose="020B7200000000000000" pitchFamily="34" charset="0"/>
              </a:rPr>
              <a:t> </a:t>
            </a:r>
            <a:endParaRPr lang="en-US" altLang="en-US" sz="10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16693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1709739" y="5281614"/>
            <a:ext cx="87719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>
                <a:solidFill>
                  <a:srgbClr val="000000"/>
                </a:solidFill>
              </a:rPr>
              <a:t>BÐ gióp mÑ quÐt nhµ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4560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554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821" y="5279589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5395" y="5278998"/>
            <a:ext cx="7441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62400" y="14478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200" b="1">
                <a:solidFill>
                  <a:srgbClr val="FF33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1693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305300" y="-228600"/>
            <a:ext cx="35052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0" b="1">
                <a:solidFill>
                  <a:srgbClr val="FF3300"/>
                </a:solidFill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7086600" y="1295401"/>
            <a:ext cx="685800" cy="1057275"/>
            <a:chOff x="3504" y="1008"/>
            <a:chExt cx="432" cy="666"/>
          </a:xfrm>
        </p:grpSpPr>
        <p:sp>
          <p:nvSpPr>
            <p:cNvPr id="6158" name="AutoShape 6"/>
            <p:cNvSpPr>
              <a:spLocks noChangeArrowheads="1"/>
            </p:cNvSpPr>
            <p:nvPr/>
          </p:nvSpPr>
          <p:spPr bwMode="auto">
            <a:xfrm rot="-9265599">
              <a:off x="3552" y="1056"/>
              <a:ext cx="360" cy="618"/>
            </a:xfrm>
            <a:prstGeom prst="moon">
              <a:avLst>
                <a:gd name="adj" fmla="val 61625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7"/>
            <p:cNvSpPr>
              <a:spLocks noChangeArrowheads="1"/>
            </p:cNvSpPr>
            <p:nvPr/>
          </p:nvSpPr>
          <p:spPr bwMode="auto">
            <a:xfrm>
              <a:off x="3504" y="1008"/>
              <a:ext cx="432" cy="428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2" name="AutoShape 8"/>
          <p:cNvSpPr>
            <a:spLocks noChangeArrowheads="1"/>
          </p:cNvSpPr>
          <p:nvPr/>
        </p:nvSpPr>
        <p:spPr bwMode="auto">
          <a:xfrm rot="13917109">
            <a:off x="4432300" y="17907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0917723 w 21600"/>
              <a:gd name="T3" fmla="*/ 72511878 h 21600"/>
              <a:gd name="T4" fmla="*/ 237096300 w 21600"/>
              <a:gd name="T5" fmla="*/ 126429431 h 21600"/>
              <a:gd name="T6" fmla="*/ 293274877 w 21600"/>
              <a:gd name="T7" fmla="*/ 7251187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83 w 21600"/>
              <a:gd name="T13" fmla="*/ 0 h 21600"/>
              <a:gd name="T14" fmla="*/ 16017 w 21600"/>
              <a:gd name="T15" fmla="*/ 63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172" y="6029"/>
                </a:moveTo>
                <a:cubicBezTo>
                  <a:pt x="9696" y="5850"/>
                  <a:pt x="10246" y="5758"/>
                  <a:pt x="10800" y="5759"/>
                </a:cubicBezTo>
                <a:cubicBezTo>
                  <a:pt x="11353" y="5759"/>
                  <a:pt x="11903" y="5850"/>
                  <a:pt x="12427" y="6029"/>
                </a:cubicBezTo>
                <a:lnTo>
                  <a:pt x="14287" y="578"/>
                </a:lnTo>
                <a:cubicBezTo>
                  <a:pt x="13164" y="195"/>
                  <a:pt x="11986" y="-1"/>
                  <a:pt x="10799" y="0"/>
                </a:cubicBezTo>
                <a:cubicBezTo>
                  <a:pt x="9613" y="0"/>
                  <a:pt x="8435" y="195"/>
                  <a:pt x="7312" y="578"/>
                </a:cubicBezTo>
                <a:lnTo>
                  <a:pt x="9172" y="60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11514497">
            <a:off x="4267200" y="16891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6186530 w 21600"/>
              <a:gd name="T3" fmla="*/ 66189458 h 21600"/>
              <a:gd name="T4" fmla="*/ 237096300 w 21600"/>
              <a:gd name="T5" fmla="*/ 117582251 h 21600"/>
              <a:gd name="T6" fmla="*/ 288006070 w 21600"/>
              <a:gd name="T7" fmla="*/ 661894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59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246" y="5582"/>
                </a:moveTo>
                <a:cubicBezTo>
                  <a:pt x="9750" y="5432"/>
                  <a:pt x="10273" y="5355"/>
                  <a:pt x="10800" y="5356"/>
                </a:cubicBezTo>
                <a:cubicBezTo>
                  <a:pt x="11326" y="5356"/>
                  <a:pt x="11849" y="5432"/>
                  <a:pt x="12353" y="5582"/>
                </a:cubicBezTo>
                <a:lnTo>
                  <a:pt x="13882" y="449"/>
                </a:lnTo>
                <a:cubicBezTo>
                  <a:pt x="12882" y="151"/>
                  <a:pt x="11843" y="-1"/>
                  <a:pt x="10799" y="0"/>
                </a:cubicBezTo>
                <a:cubicBezTo>
                  <a:pt x="9756" y="0"/>
                  <a:pt x="8717" y="151"/>
                  <a:pt x="7717" y="449"/>
                </a:cubicBezTo>
                <a:lnTo>
                  <a:pt x="9246" y="55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572001" y="1828800"/>
            <a:ext cx="8223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1" y="2514600"/>
            <a:ext cx="8223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4572001" y="3111500"/>
            <a:ext cx="8223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6480176" y="1905000"/>
            <a:ext cx="7588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480176" y="2590800"/>
            <a:ext cx="7588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480176" y="3276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6489701" y="4038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5880100" y="3657600"/>
            <a:ext cx="6096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10000" y="857829"/>
            <a:ext cx="5016251" cy="5249369"/>
            <a:chOff x="3810000" y="857829"/>
            <a:chExt cx="5016251" cy="5249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977461"/>
              <a:ext cx="2542082" cy="4129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330" y="857829"/>
              <a:ext cx="1238921" cy="17803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054" y="1977461"/>
              <a:ext cx="1257275" cy="401043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95" y="1977176"/>
            <a:ext cx="2551970" cy="414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2" y="850904"/>
            <a:ext cx="1243740" cy="178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2" y="1977176"/>
            <a:ext cx="1262165" cy="40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31618" y="1879965"/>
            <a:ext cx="2488983" cy="2981595"/>
            <a:chOff x="4319498" y="508365"/>
            <a:chExt cx="4876190" cy="58412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498" y="508365"/>
              <a:ext cx="3644444" cy="584127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942" y="508365"/>
              <a:ext cx="1231746" cy="56253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230338" y="1097233"/>
            <a:ext cx="3346126" cy="3764327"/>
            <a:chOff x="7230338" y="1097233"/>
            <a:chExt cx="3346126" cy="3764327"/>
          </a:xfrm>
        </p:grpSpPr>
        <p:grpSp>
          <p:nvGrpSpPr>
            <p:cNvPr id="23" name="Group 22"/>
            <p:cNvGrpSpPr/>
            <p:nvPr/>
          </p:nvGrpSpPr>
          <p:grpSpPr>
            <a:xfrm>
              <a:off x="7230338" y="1879965"/>
              <a:ext cx="2488983" cy="2981595"/>
              <a:chOff x="4319498" y="508365"/>
              <a:chExt cx="4876190" cy="584127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498" y="508365"/>
                <a:ext cx="3644444" cy="584127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3942" y="508365"/>
                <a:ext cx="1231746" cy="562539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081" y="1097233"/>
              <a:ext cx="872383" cy="125364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3" y="1879965"/>
            <a:ext cx="1860256" cy="2981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27" y="1879965"/>
            <a:ext cx="633674" cy="2893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21" y="1041014"/>
            <a:ext cx="933439" cy="1341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0881" y="1879965"/>
            <a:ext cx="648439" cy="2961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46" y="1864725"/>
            <a:ext cx="1869764" cy="29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9" y="1404620"/>
            <a:ext cx="1613183" cy="1846580"/>
          </a:xfrm>
          <a:prstGeom prst="rect">
            <a:avLst/>
          </a:prstGeom>
        </p:spPr>
      </p:pic>
      <p:pic>
        <p:nvPicPr>
          <p:cNvPr id="8" name="Picture 12" descr="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9"/>
              </a:clrFrom>
              <a:clrTo>
                <a:srgbClr val="F1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312862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826461"/>
            <a:ext cx="1600201" cy="2424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3860801"/>
            <a:ext cx="1892301" cy="2702106"/>
          </a:xfrm>
          <a:prstGeom prst="rect">
            <a:avLst/>
          </a:prstGeom>
        </p:spPr>
      </p:pic>
      <p:pic>
        <p:nvPicPr>
          <p:cNvPr id="16" name="Picture 13" descr="w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EF6"/>
              </a:clrFrom>
              <a:clrTo>
                <a:srgbClr val="EF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9148"/>
          <a:stretch>
            <a:fillRect/>
          </a:stretch>
        </p:blipFill>
        <p:spPr bwMode="auto">
          <a:xfrm>
            <a:off x="8547100" y="5067482"/>
            <a:ext cx="20589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99" y="4669450"/>
            <a:ext cx="1669183" cy="1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1" y="1600201"/>
            <a:ext cx="4157220" cy="8683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54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57400" y="2819401"/>
            <a:ext cx="8229600" cy="13684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Tx/>
              <a:buNone/>
            </a:pPr>
            <a:r>
              <a:rPr lang="en-US" altLang="en-US" sz="8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8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8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8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en-US" sz="8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vi-VN" alt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6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08"/>
          <a:stretch>
            <a:fillRect/>
          </a:stretch>
        </p:blipFill>
        <p:spPr bwMode="auto">
          <a:xfrm>
            <a:off x="1524000" y="1"/>
            <a:ext cx="42116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60292"/>
          <a:stretch>
            <a:fillRect/>
          </a:stretch>
        </p:blipFill>
        <p:spPr bwMode="auto">
          <a:xfrm>
            <a:off x="6167438" y="0"/>
            <a:ext cx="4241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7" b="41417"/>
          <a:stretch>
            <a:fillRect/>
          </a:stretch>
        </p:blipFill>
        <p:spPr bwMode="auto">
          <a:xfrm>
            <a:off x="1774826" y="5921376"/>
            <a:ext cx="40671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2" b="20584"/>
          <a:stretch>
            <a:fillRect/>
          </a:stretch>
        </p:blipFill>
        <p:spPr bwMode="auto">
          <a:xfrm>
            <a:off x="6167439" y="5876926"/>
            <a:ext cx="40973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54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76</Words>
  <Application>Microsoft Office PowerPoint</Application>
  <PresentationFormat>Custom</PresentationFormat>
  <Paragraphs>23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Hữu Phả</dc:creator>
  <cp:lastModifiedBy>Techsi.vn</cp:lastModifiedBy>
  <cp:revision>78</cp:revision>
  <dcterms:created xsi:type="dcterms:W3CDTF">2018-10-23T07:32:07Z</dcterms:created>
  <dcterms:modified xsi:type="dcterms:W3CDTF">2024-05-04T01:55:31Z</dcterms:modified>
</cp:coreProperties>
</file>