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8" r:id="rId10"/>
    <p:sldId id="266" r:id="rId11"/>
    <p:sldId id="267" r:id="rId12"/>
    <p:sldId id="270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E6C-DE57-43AF-B40D-30884A91E1E4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9DE-889E-4E5E-BCBE-C97F218E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22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E6C-DE57-43AF-B40D-30884A91E1E4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9DE-889E-4E5E-BCBE-C97F218E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5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E6C-DE57-43AF-B40D-30884A91E1E4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9DE-889E-4E5E-BCBE-C97F218E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5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E6C-DE57-43AF-B40D-30884A91E1E4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9DE-889E-4E5E-BCBE-C97F218E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2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E6C-DE57-43AF-B40D-30884A91E1E4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9DE-889E-4E5E-BCBE-C97F218E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7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E6C-DE57-43AF-B40D-30884A91E1E4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9DE-889E-4E5E-BCBE-C97F218E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1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E6C-DE57-43AF-B40D-30884A91E1E4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9DE-889E-4E5E-BCBE-C97F218E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14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E6C-DE57-43AF-B40D-30884A91E1E4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9DE-889E-4E5E-BCBE-C97F218E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74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E6C-DE57-43AF-B40D-30884A91E1E4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9DE-889E-4E5E-BCBE-C97F218E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2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E6C-DE57-43AF-B40D-30884A91E1E4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9DE-889E-4E5E-BCBE-C97F218E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1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8E6C-DE57-43AF-B40D-30884A91E1E4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9DE-889E-4E5E-BCBE-C97F218E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5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B8E6C-DE57-43AF-B40D-30884A91E1E4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CC9DE-889E-4E5E-BCBE-C97F218E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0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7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fif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944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94164" y="5910943"/>
            <a:ext cx="79230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</a:rPr>
              <a:t>QUÁ TRÌNH PHÁT TRIỂN CỦA ẾCH</a:t>
            </a:r>
            <a:endParaRPr lang="en-US" sz="4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0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31" y="921775"/>
            <a:ext cx="3844302" cy="2644878"/>
          </a:xfrm>
          <a:prstGeom prst="ellipse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146" y="921774"/>
            <a:ext cx="3864078" cy="2644877"/>
          </a:xfrm>
          <a:prstGeom prst="ellipse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85" y="3884704"/>
            <a:ext cx="4249351" cy="2771775"/>
          </a:xfrm>
          <a:prstGeom prst="ellipse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766" y="3884704"/>
            <a:ext cx="4138837" cy="2771775"/>
          </a:xfrm>
          <a:prstGeom prst="ellipse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94455" y="230054"/>
            <a:ext cx="6603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món ăn dinh dưỡng được chế biến từ Ếch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65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6" y="2571301"/>
            <a:ext cx="3172532" cy="3067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24" y="2571301"/>
            <a:ext cx="4605073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7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" t="12634" r="160" b="12527"/>
          <a:stretch/>
        </p:blipFill>
        <p:spPr>
          <a:xfrm>
            <a:off x="0" y="0"/>
            <a:ext cx="1220387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8502" y="2733368"/>
            <a:ext cx="69637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</a:p>
          <a:p>
            <a:pPr algn="ctr"/>
            <a:r>
              <a:rPr lang="vi-VN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nhanh đáp đúng</a:t>
            </a:r>
            <a:endParaRPr lang="en-US" sz="6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69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5" y="4550708"/>
            <a:ext cx="1735591" cy="12807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375" y="2464687"/>
            <a:ext cx="1931781" cy="10872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54" y="1035677"/>
            <a:ext cx="2061771" cy="12345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449172"/>
            <a:ext cx="2099425" cy="11015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470" y="5798354"/>
            <a:ext cx="1663003" cy="1059646"/>
          </a:xfrm>
          <a:prstGeom prst="rect">
            <a:avLst/>
          </a:prstGeom>
        </p:spPr>
      </p:pic>
      <p:sp>
        <p:nvSpPr>
          <p:cNvPr id="28" name="Arrow: Circular 27"/>
          <p:cNvSpPr/>
          <p:nvPr/>
        </p:nvSpPr>
        <p:spPr>
          <a:xfrm rot="3215886">
            <a:off x="7797305" y="1864087"/>
            <a:ext cx="2478536" cy="175060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Arrow: Circular 28"/>
          <p:cNvSpPr/>
          <p:nvPr/>
        </p:nvSpPr>
        <p:spPr>
          <a:xfrm rot="7178518">
            <a:off x="7932873" y="4417869"/>
            <a:ext cx="2207401" cy="175060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Arrow: Circular 29"/>
          <p:cNvSpPr/>
          <p:nvPr/>
        </p:nvSpPr>
        <p:spPr>
          <a:xfrm rot="11321969">
            <a:off x="5139283" y="5535743"/>
            <a:ext cx="2375270" cy="139468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Arrow: Circular 30"/>
          <p:cNvSpPr/>
          <p:nvPr/>
        </p:nvSpPr>
        <p:spPr>
          <a:xfrm rot="16888188">
            <a:off x="3535798" y="3298269"/>
            <a:ext cx="2040167" cy="175060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724188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Arrow: Circular 31"/>
          <p:cNvSpPr/>
          <p:nvPr/>
        </p:nvSpPr>
        <p:spPr>
          <a:xfrm rot="20575236">
            <a:off x="4738061" y="1107933"/>
            <a:ext cx="2420866" cy="175060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564861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19798" y="1854721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90351" y="3551943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29953" y="5217203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61692" y="475006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38799" y="2628517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6510" y="-77819"/>
            <a:ext cx="4439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Thử tài của bé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Đồng hồ đếm ngược 10 giây có link download 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748032" y="5364133"/>
            <a:ext cx="1443968" cy="144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4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0.53776 -0.5194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88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8 -0.00301 L 0.73411 0.1604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36" y="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57682 0.3682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41" y="1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0.30964 -0.0888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82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0.27292 0.1763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46" y="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17" grpId="0"/>
      <p:bldP spid="25" grpId="0"/>
      <p:bldP spid="26" grpId="0"/>
      <p:bldP spid="27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77248" y="1857080"/>
            <a:ext cx="811792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9274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13" y="3429000"/>
            <a:ext cx="6537624" cy="317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1225867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1325" y="0"/>
            <a:ext cx="5275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209" y="1891927"/>
            <a:ext cx="5960922" cy="439867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502460" y="1186811"/>
            <a:ext cx="917854" cy="1306982"/>
            <a:chOff x="2639999" y="1140182"/>
            <a:chExt cx="917854" cy="1306982"/>
          </a:xfrm>
        </p:grpSpPr>
        <p:sp>
          <p:nvSpPr>
            <p:cNvPr id="9" name="Arrow: Right 8"/>
            <p:cNvSpPr/>
            <p:nvPr/>
          </p:nvSpPr>
          <p:spPr>
            <a:xfrm rot="2828955">
              <a:off x="2938728" y="1828039"/>
              <a:ext cx="942975" cy="295275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39999" y="1140182"/>
              <a:ext cx="7312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endPara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81376" y="2322494"/>
            <a:ext cx="1992572" cy="461665"/>
            <a:chOff x="981376" y="2322494"/>
            <a:chExt cx="1992572" cy="461665"/>
          </a:xfrm>
        </p:grpSpPr>
        <p:sp>
          <p:nvSpPr>
            <p:cNvPr id="11" name="Arrow: Right 10"/>
            <p:cNvSpPr/>
            <p:nvPr/>
          </p:nvSpPr>
          <p:spPr>
            <a:xfrm rot="188350">
              <a:off x="2030973" y="2480947"/>
              <a:ext cx="942975" cy="2952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flipH="1">
              <a:off x="981376" y="2322494"/>
              <a:ext cx="1042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Miệng</a:t>
              </a:r>
              <a:endPara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868779" y="5074924"/>
            <a:ext cx="2729941" cy="743823"/>
            <a:chOff x="1704944" y="5014646"/>
            <a:chExt cx="2729941" cy="743823"/>
          </a:xfrm>
        </p:grpSpPr>
        <p:sp>
          <p:nvSpPr>
            <p:cNvPr id="13" name="Arrow: Right 12"/>
            <p:cNvSpPr/>
            <p:nvPr/>
          </p:nvSpPr>
          <p:spPr>
            <a:xfrm>
              <a:off x="3491910" y="5406044"/>
              <a:ext cx="942975" cy="295275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Right 13"/>
            <p:cNvSpPr/>
            <p:nvPr/>
          </p:nvSpPr>
          <p:spPr>
            <a:xfrm rot="18933034">
              <a:off x="3349357" y="5014646"/>
              <a:ext cx="942975" cy="295275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flipH="1">
              <a:off x="1704944" y="5296804"/>
              <a:ext cx="17491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463070" y="1622886"/>
            <a:ext cx="2099117" cy="1303950"/>
            <a:chOff x="6463070" y="1622886"/>
            <a:chExt cx="2099117" cy="1303950"/>
          </a:xfrm>
        </p:grpSpPr>
        <p:sp>
          <p:nvSpPr>
            <p:cNvPr id="18" name="Arrow: Right 17"/>
            <p:cNvSpPr/>
            <p:nvPr/>
          </p:nvSpPr>
          <p:spPr>
            <a:xfrm rot="7215623">
              <a:off x="6139220" y="2307711"/>
              <a:ext cx="942975" cy="295275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 flipH="1">
              <a:off x="6813082" y="1622886"/>
              <a:ext cx="17491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endPara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785641" y="3306321"/>
            <a:ext cx="2705347" cy="815184"/>
            <a:chOff x="7785641" y="3306321"/>
            <a:chExt cx="2705347" cy="815184"/>
          </a:xfrm>
        </p:grpSpPr>
        <p:sp>
          <p:nvSpPr>
            <p:cNvPr id="16" name="Arrow: Right 15"/>
            <p:cNvSpPr/>
            <p:nvPr/>
          </p:nvSpPr>
          <p:spPr>
            <a:xfrm rot="8116055">
              <a:off x="7935244" y="3826230"/>
              <a:ext cx="942975" cy="295275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row: Right 16"/>
            <p:cNvSpPr/>
            <p:nvPr/>
          </p:nvSpPr>
          <p:spPr>
            <a:xfrm rot="10425127">
              <a:off x="7785641" y="3479434"/>
              <a:ext cx="942975" cy="295275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 flipH="1">
              <a:off x="8741883" y="3306321"/>
              <a:ext cx="17491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endPara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Arrow: Right 25"/>
          <p:cNvSpPr/>
          <p:nvPr/>
        </p:nvSpPr>
        <p:spPr>
          <a:xfrm rot="188350">
            <a:off x="-950353" y="3158683"/>
            <a:ext cx="942975" cy="295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1" y="3754028"/>
            <a:ext cx="2816144" cy="1652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0" t="50572" r="40345"/>
          <a:stretch/>
        </p:blipFill>
        <p:spPr>
          <a:xfrm>
            <a:off x="8681992" y="3872520"/>
            <a:ext cx="3240147" cy="235159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7985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7916 0.04398 L 0.30963 0.0428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34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14975" y="142875"/>
            <a:ext cx="61638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24" y="3327378"/>
            <a:ext cx="3857625" cy="2530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325" y="3327378"/>
            <a:ext cx="3962400" cy="24951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05075" y="5822489"/>
            <a:ext cx="2521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03947" y="5822489"/>
            <a:ext cx="21262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19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0056" y="329688"/>
            <a:ext cx="80618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733550"/>
            <a:ext cx="3805456" cy="2538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536" y="1733550"/>
            <a:ext cx="3767752" cy="2538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1590" y="1733550"/>
            <a:ext cx="3844106" cy="25384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569" y="4544299"/>
            <a:ext cx="41617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chuồn chuồn, châu chấu, </a:t>
            </a:r>
          </a:p>
          <a:p>
            <a:pPr algn="ctr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ruồi,muỗi...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2774" y="4544299"/>
            <a:ext cx="2180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 con, tép...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52387" y="4544299"/>
            <a:ext cx="3443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Chuột nhỏ,giun đất...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88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1628775"/>
            <a:ext cx="4762500" cy="2968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1628775"/>
            <a:ext cx="5038726" cy="296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1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227" y="450905"/>
            <a:ext cx="2116473" cy="15617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143" y="2914650"/>
            <a:ext cx="2672828" cy="15043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5686" y="2032650"/>
            <a:ext cx="2903269" cy="13609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2490" y="5515140"/>
            <a:ext cx="2099425" cy="11015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2991" y="4658679"/>
            <a:ext cx="2515217" cy="1602667"/>
          </a:xfrm>
          <a:prstGeom prst="rect">
            <a:avLst/>
          </a:prstGeom>
        </p:spPr>
      </p:pic>
      <p:sp>
        <p:nvSpPr>
          <p:cNvPr id="28" name="Arrow: Circular 27"/>
          <p:cNvSpPr/>
          <p:nvPr/>
        </p:nvSpPr>
        <p:spPr>
          <a:xfrm rot="2392675">
            <a:off x="7556683" y="1346357"/>
            <a:ext cx="2478536" cy="175060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Arrow: Circular 28"/>
          <p:cNvSpPr/>
          <p:nvPr/>
        </p:nvSpPr>
        <p:spPr>
          <a:xfrm rot="7178518">
            <a:off x="7932873" y="4417869"/>
            <a:ext cx="2207401" cy="175060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Arrow: Circular 29"/>
          <p:cNvSpPr/>
          <p:nvPr/>
        </p:nvSpPr>
        <p:spPr>
          <a:xfrm rot="11321969">
            <a:off x="4475115" y="5089124"/>
            <a:ext cx="2199752" cy="175060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Arrow: Circular 30"/>
          <p:cNvSpPr/>
          <p:nvPr/>
        </p:nvSpPr>
        <p:spPr>
          <a:xfrm rot="16888188">
            <a:off x="2720072" y="3124638"/>
            <a:ext cx="1989183" cy="175060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724188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Arrow: Circular 31"/>
          <p:cNvSpPr/>
          <p:nvPr/>
        </p:nvSpPr>
        <p:spPr>
          <a:xfrm rot="20575236">
            <a:off x="4109683" y="704279"/>
            <a:ext cx="2420866" cy="175060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564861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6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24" y="4059032"/>
            <a:ext cx="4350466" cy="2105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917" y="445408"/>
            <a:ext cx="4609715" cy="3168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55" y="4059032"/>
            <a:ext cx="4060722" cy="219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6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121</Words>
  <Application>Microsoft Office PowerPoint</Application>
  <PresentationFormat>Custom</PresentationFormat>
  <Paragraphs>30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40</cp:revision>
  <dcterms:created xsi:type="dcterms:W3CDTF">2021-12-04T15:11:04Z</dcterms:created>
  <dcterms:modified xsi:type="dcterms:W3CDTF">2024-05-04T05:50:07Z</dcterms:modified>
</cp:coreProperties>
</file>