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2" r:id="rId2"/>
    <p:sldId id="257" r:id="rId3"/>
    <p:sldId id="267" r:id="rId4"/>
    <p:sldId id="266" r:id="rId5"/>
    <p:sldId id="258" r:id="rId6"/>
    <p:sldId id="261" r:id="rId7"/>
    <p:sldId id="270" r:id="rId8"/>
    <p:sldId id="265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à Nguyễn Minh Vân" initials="HNMV" lastIdx="1" clrIdx="0">
    <p:extLst>
      <p:ext uri="{19B8F6BF-5375-455C-9EA6-DF929625EA0E}">
        <p15:presenceInfo xmlns:p15="http://schemas.microsoft.com/office/powerpoint/2012/main" xmlns="" userId="f6d2d59a2994ae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29T13:24:36.136" idx="1">
    <p:pos x="5745" y="869"/>
    <p:text/>
    <p:extLst>
      <p:ext uri="{C676402C-5697-4E1C-873F-D02D1690AC5C}">
        <p15:threadingInfo xmlns:p15="http://schemas.microsoft.com/office/powerpoint/2012/main" xmlns="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EFE9A-1FDD-4053-9332-51F61CE8FA3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A3E59-CE68-4722-8565-BC3CDEF10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98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A3E59-CE68-4722-8565-BC3CDEF105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0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5BD1-5315-41CA-BD63-B14C90DEE4D0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1B8F-51CC-4974-8B99-35C4939F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8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5BD1-5315-41CA-BD63-B14C90DEE4D0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1B8F-51CC-4974-8B99-35C4939F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6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5BD1-5315-41CA-BD63-B14C90DEE4D0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1B8F-51CC-4974-8B99-35C4939F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3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5BD1-5315-41CA-BD63-B14C90DEE4D0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1B8F-51CC-4974-8B99-35C4939F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8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5BD1-5315-41CA-BD63-B14C90DEE4D0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1B8F-51CC-4974-8B99-35C4939F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4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5BD1-5315-41CA-BD63-B14C90DEE4D0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1B8F-51CC-4974-8B99-35C4939F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7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5BD1-5315-41CA-BD63-B14C90DEE4D0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1B8F-51CC-4974-8B99-35C4939F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3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5BD1-5315-41CA-BD63-B14C90DEE4D0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1B8F-51CC-4974-8B99-35C4939F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8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5BD1-5315-41CA-BD63-B14C90DEE4D0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1B8F-51CC-4974-8B99-35C4939F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7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5BD1-5315-41CA-BD63-B14C90DEE4D0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1B8F-51CC-4974-8B99-35C4939F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8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5BD1-5315-41CA-BD63-B14C90DEE4D0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1B8F-51CC-4974-8B99-35C4939F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9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85BD1-5315-41CA-BD63-B14C90DEE4D0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C1B8F-51CC-4974-8B99-35C4939F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7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9.wdp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5" Type="http://schemas.microsoft.com/office/2007/relationships/hdphoto" Target="../media/hdphoto10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7.wdp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2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microsoft.com/office/2007/relationships/hdphoto" Target="../media/hdphoto14.wdp"/><Relationship Id="rId7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3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9619" y="1828800"/>
            <a:ext cx="5870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b="1" smtClean="0">
                <a:solidFill>
                  <a:schemeClr val="accent1">
                    <a:lumMod val="75000"/>
                  </a:schemeClr>
                </a:solidFill>
                <a:latin typeface="Times New Roman (Headings)"/>
              </a:rPr>
              <a:t>PHÒNG GIÁO DỤC VÀ ĐÀO TẠO QUẬN LONG BIÊN</a:t>
            </a:r>
          </a:p>
          <a:p>
            <a:pPr algn="ctr"/>
            <a:r>
              <a:rPr lang="vi-VN" b="1" smtClean="0">
                <a:solidFill>
                  <a:schemeClr val="accent1">
                    <a:lumMod val="75000"/>
                  </a:schemeClr>
                </a:solidFill>
                <a:latin typeface="Times New Roman (Headings)"/>
              </a:rPr>
              <a:t>TRƯỜNG MẦM NON HO</a:t>
            </a:r>
            <a:r>
              <a:rPr lang="en-US" b="1" smtClean="0">
                <a:solidFill>
                  <a:schemeClr val="accent1">
                    <a:lumMod val="75000"/>
                  </a:schemeClr>
                </a:solidFill>
                <a:latin typeface="Times New Roman (Headings)"/>
              </a:rPr>
              <a:t>A TRẠNG NGUYÊN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 (Headings)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796" y="2475131"/>
            <a:ext cx="954540" cy="9545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07489" y="3429000"/>
            <a:ext cx="4577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LÀM QUEN VỚI TOÁN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0382" y="3998369"/>
            <a:ext cx="89386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7030A0"/>
                </a:solidFill>
                <a:latin typeface="+mj-lt"/>
              </a:rPr>
              <a:t>Đề tài:</a:t>
            </a:r>
            <a:endParaRPr lang="en-US" sz="2800" b="1" dirty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vi-VN" sz="2800" b="1" dirty="0">
                <a:solidFill>
                  <a:srgbClr val="7030A0"/>
                </a:solidFill>
                <a:latin typeface="+mj-lt"/>
              </a:rPr>
              <a:t> Dạy trẻ kỹ năng tách nhóm </a:t>
            </a:r>
            <a:r>
              <a:rPr lang="vi-VN" sz="2800" b="1">
                <a:solidFill>
                  <a:srgbClr val="7030A0"/>
                </a:solidFill>
                <a:latin typeface="+mj-lt"/>
              </a:rPr>
              <a:t>có </a:t>
            </a:r>
            <a:r>
              <a:rPr lang="en-US" sz="2800" b="1" smtClean="0">
                <a:solidFill>
                  <a:srgbClr val="7030A0"/>
                </a:solidFill>
                <a:latin typeface="+mj-lt"/>
              </a:rPr>
              <a:t>7</a:t>
            </a:r>
            <a:r>
              <a:rPr lang="vi-VN" sz="2800" b="1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7030A0"/>
                </a:solidFill>
                <a:latin typeface="+mj-lt"/>
              </a:rPr>
              <a:t>đối tượng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800" b="1" dirty="0">
                <a:solidFill>
                  <a:srgbClr val="7030A0"/>
                </a:solidFill>
                <a:latin typeface="+mj-lt"/>
              </a:rPr>
              <a:t> </a:t>
            </a:r>
          </a:p>
          <a:p>
            <a:pPr algn="ctr"/>
            <a:r>
              <a:rPr lang="vi-VN" sz="2800" b="1" dirty="0">
                <a:solidFill>
                  <a:srgbClr val="7030A0"/>
                </a:solidFill>
                <a:latin typeface="+mj-lt"/>
              </a:rPr>
              <a:t>bằng các cách khác nhau</a:t>
            </a:r>
            <a:endParaRPr lang="en-US" sz="28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0068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91158" y="822767"/>
            <a:ext cx="3928642" cy="2743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324600" y="815866"/>
            <a:ext cx="3886200" cy="2743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91159" y="3865462"/>
            <a:ext cx="3928641" cy="2743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257085" y="3845511"/>
            <a:ext cx="3886200" cy="2743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 descr="D:\Thư viện điện tử lớp A2\Toan\Tư liệu\loto quả, đồ dùng gđ\8045_thumb_G_1491253515728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2229" y="3659289"/>
            <a:ext cx="1291542" cy="15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Welcome\Desktop\clock-2545142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284" y="861331"/>
            <a:ext cx="1066319" cy="12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Welcome\Desktop\morphy_richards_turbosteam_pro_steam_ir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413" y="3943352"/>
            <a:ext cx="1405843" cy="119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elcome\Desktop\9329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055" y="746489"/>
            <a:ext cx="1089882" cy="12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Welcome\Desktop\morphy_richards_turbosteam_pro_steam_ir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90" y="3974540"/>
            <a:ext cx="1405843" cy="119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Welcome\Desktop\morphy_richards_turbosteam_pro_steam_ir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015" y="4872541"/>
            <a:ext cx="1405843" cy="119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Welcome\Desktop\morphy_richards_turbosteam_pro_steam_ir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284" y="5439217"/>
            <a:ext cx="1405843" cy="119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Welcome\Desktop\morphy_richards_turbosteam_pro_steam_ir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518" y="4835403"/>
            <a:ext cx="1405843" cy="119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Welcome\Desktop\morphy_richards_turbosteam_pro_steam_ir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804" y="5474181"/>
            <a:ext cx="1405843" cy="119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Welcome\Desktop\morphy_richards_turbosteam_pro_steam_ir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414" y="5437770"/>
            <a:ext cx="1405843" cy="119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Welcome\Desktop\clock-2545142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629" y="2215569"/>
            <a:ext cx="1066319" cy="12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C:\Users\Welcome\Desktop\clock-2545142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930" y="1585750"/>
            <a:ext cx="1066319" cy="12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Welcome\Desktop\clock-2545142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112" y="697318"/>
            <a:ext cx="1066319" cy="12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Users\Welcome\Desktop\clock-2545142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089" y="2398802"/>
            <a:ext cx="1066319" cy="12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Welcome\Desktop\clock-2545142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61" y="753262"/>
            <a:ext cx="1066319" cy="12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Welcome\Desktop\9329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04024"/>
            <a:ext cx="1089882" cy="12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Welcome\Desktop\9329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874" y="2006242"/>
            <a:ext cx="1089882" cy="12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Welcome\Desktop\9329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40979"/>
            <a:ext cx="1089882" cy="12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Welcome\Desktop\9329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512" y="820763"/>
            <a:ext cx="1089882" cy="12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Welcome\Desktop\9329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918" y="1856662"/>
            <a:ext cx="1089882" cy="12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Welcome\Desktop\9329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784038"/>
            <a:ext cx="1089882" cy="12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C:\Users\Welcome\Desktop\clock-2545142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34" y="781230"/>
            <a:ext cx="1066319" cy="12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Welcome\Desktop\morphy_richards_turbosteam_pro_steam_ir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664" y="3851959"/>
            <a:ext cx="1405843" cy="119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D:\Thư viện điện tử lớp A2\Toan\Tư liệu\loto quả, đồ dùng gđ\8045_thumb_G_1491253515728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1147" y="4498814"/>
            <a:ext cx="1291542" cy="15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D:\Thư viện điện tử lớp A2\Toan\Tư liệu\loto quả, đồ dùng gđ\8045_thumb_G_1491253515728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5591" y="5407064"/>
            <a:ext cx="1291542" cy="15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D:\Thư viện điện tử lớp A2\Toan\Tư liệu\loto quả, đồ dùng gđ\8045_thumb_G_1491253515728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51147" y="4094546"/>
            <a:ext cx="1291542" cy="15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D:\Thư viện điện tử lớp A2\Toan\Tư liệu\loto quả, đồ dùng gđ\8045_thumb_G_1491253515728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66422" y="5091415"/>
            <a:ext cx="1291542" cy="15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D:\Thư viện điện tử lớp A2\Toan\Tư liệu\loto quả, đồ dùng gđ\8045_thumb_G_1491253515728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62424" y="3616036"/>
            <a:ext cx="1291542" cy="15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D:\Thư viện điện tử lớp A2\Toan\Tư liệu\loto quả, đồ dùng gđ\8045_thumb_G_1491253515728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2429" y="4446123"/>
            <a:ext cx="1291542" cy="15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itle 1"/>
          <p:cNvSpPr txBox="1">
            <a:spLocks/>
          </p:cNvSpPr>
          <p:nvPr/>
        </p:nvSpPr>
        <p:spPr>
          <a:xfrm>
            <a:off x="4443608" y="2370774"/>
            <a:ext cx="869648" cy="1144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5150152" y="2001272"/>
            <a:ext cx="869648" cy="1144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8267700" y="2137767"/>
            <a:ext cx="1111406" cy="161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4230732" y="3921406"/>
            <a:ext cx="1295400" cy="1653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900382" y="1585749"/>
            <a:ext cx="1295400" cy="1847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4761152" y="4852931"/>
            <a:ext cx="1295400" cy="1653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8895788" y="4748002"/>
            <a:ext cx="1295400" cy="1847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xmlns="" id="{E2473CA1-A27D-45E6-BF0D-4CDB308FDEB5}"/>
              </a:ext>
            </a:extLst>
          </p:cNvPr>
          <p:cNvSpPr txBox="1">
            <a:spLocks/>
          </p:cNvSpPr>
          <p:nvPr/>
        </p:nvSpPr>
        <p:spPr>
          <a:xfrm>
            <a:off x="8606895" y="3927790"/>
            <a:ext cx="1295400" cy="1653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18338405-55D2-4824-91C5-D7DE2410C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7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2" grpId="0"/>
      <p:bldP spid="43" grpId="0"/>
      <p:bldP spid="43" grpId="1"/>
      <p:bldP spid="47" grpId="0"/>
      <p:bldP spid="47" grpId="1"/>
      <p:bldP spid="48" grpId="0"/>
      <p:bldP spid="49" grpId="0"/>
      <p:bldP spid="50" grpId="0"/>
      <p:bldP spid="44" grpId="0"/>
      <p:bldP spid="4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4D2A7060-5034-446A-AB51-1B96416C2B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489540">
            <a:off x="8806824" y="598456"/>
            <a:ext cx="1933575" cy="301855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62BE01FA-9524-49EE-9239-5A0F2665CE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78692">
            <a:off x="7729098" y="418929"/>
            <a:ext cx="1933575" cy="28647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572DFDB4-CB12-4D4E-B996-E2F5831C9E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63896">
            <a:off x="8327811" y="314614"/>
            <a:ext cx="1933575" cy="286478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9EEB702A-B755-4564-968E-70A66F8C03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87007">
            <a:off x="8012890" y="1296899"/>
            <a:ext cx="1933575" cy="286478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910AA9AB-0A1D-45AE-A7F1-7631EE085B2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48482">
            <a:off x="7525317" y="1358516"/>
            <a:ext cx="1933575" cy="28647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177B8777-503F-4DE9-9AB1-A4131FA330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7061" y="606866"/>
            <a:ext cx="1933575" cy="286478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A6CC220D-2923-4FA5-AB1D-41FEF7EE7A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002712">
            <a:off x="8351669" y="1634368"/>
            <a:ext cx="1933575" cy="22704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9601019-DD78-4938-A6C4-CA4CCA43B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89706" l="7692" r="90283">
                        <a14:foregroundMark x1="8097" y1="45098" x2="8097" y2="44608"/>
                        <a14:foregroundMark x1="90283" y1="35294" x2="90283" y2="35294"/>
                        <a14:foregroundMark x1="68826" y1="31373" x2="80162" y2="38235"/>
                        <a14:foregroundMark x1="45344" y1="64706" x2="85020" y2="45588"/>
                        <a14:foregroundMark x1="85020" y1="45588" x2="86640" y2="436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6217" y="3333986"/>
            <a:ext cx="5454313" cy="5188549"/>
          </a:xfrm>
          <a:prstGeom prst="rect">
            <a:avLst/>
          </a:prstGeom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3012761" y="4629756"/>
            <a:ext cx="279579" cy="919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8717300" y="4629756"/>
            <a:ext cx="414541" cy="919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853E14A-9388-46A7-A127-9B787B28B9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892059">
            <a:off x="5874311" y="4041454"/>
            <a:ext cx="1933575" cy="23717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553BBDC-C641-42B3-825C-85EACE8B55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620459">
            <a:off x="5332894" y="4118142"/>
            <a:ext cx="1933575" cy="23717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A73B84E-61DD-4D21-B5C5-8269B148CC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019637">
            <a:off x="5384263" y="3397275"/>
            <a:ext cx="1933575" cy="23950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724F46A-4D58-4F47-8624-38B31ED115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904503">
            <a:off x="4669774" y="3431056"/>
            <a:ext cx="1933575" cy="25983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B355548-93D7-47E0-B980-1B25CC47D65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563097">
            <a:off x="4331388" y="4790034"/>
            <a:ext cx="1933575" cy="237172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22E14781-DF3D-4895-B27C-592FA65FAD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972374">
            <a:off x="4241145" y="3940610"/>
            <a:ext cx="1933575" cy="286478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7C031A15-7044-454C-B752-3A4892C8FB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375258">
            <a:off x="3818286" y="4536236"/>
            <a:ext cx="1933575" cy="2371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EA306A-6A1C-459A-BFE2-3DC9F2BAC2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000" b="87111" l="29778" r="92000">
                        <a14:foregroundMark x1="41333" y1="16444" x2="59111" y2="16000"/>
                        <a14:foregroundMark x1="40444" y1="84889" x2="48000" y2="85333"/>
                        <a14:foregroundMark x1="42222" y1="87111" x2="56889" y2="87111"/>
                      </a14:backgroundRemoval>
                    </a14:imgEffect>
                  </a14:imgLayer>
                </a14:imgProps>
              </a:ext>
            </a:extLst>
          </a:blip>
          <a:srcRect l="22450" t="10574" r="-14794" b="8633"/>
          <a:stretch/>
        </p:blipFill>
        <p:spPr>
          <a:xfrm>
            <a:off x="8125641" y="2990474"/>
            <a:ext cx="2800592" cy="173148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1DB14EA3-4C80-4A41-A911-0829A16940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000" b="87111" l="29778" r="92000">
                        <a14:foregroundMark x1="41333" y1="16444" x2="59111" y2="16000"/>
                        <a14:foregroundMark x1="40444" y1="84889" x2="48000" y2="85333"/>
                        <a14:foregroundMark x1="42222" y1="87111" x2="56889" y2="87111"/>
                      </a14:backgroundRemoval>
                    </a14:imgEffect>
                  </a14:imgLayer>
                </a14:imgProps>
              </a:ext>
            </a:extLst>
          </a:blip>
          <a:srcRect l="22450" t="10574" r="-14794" b="8633"/>
          <a:stretch/>
        </p:blipFill>
        <p:spPr>
          <a:xfrm>
            <a:off x="2286104" y="2955754"/>
            <a:ext cx="2800592" cy="17314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F87EECB-9465-4492-951D-60103A712E60}"/>
              </a:ext>
            </a:extLst>
          </p:cNvPr>
          <p:cNvSpPr txBox="1"/>
          <p:nvPr/>
        </p:nvSpPr>
        <p:spPr>
          <a:xfrm>
            <a:off x="2209801" y="30480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xmlns="" id="{E7F42994-6B0D-42B6-8A96-0F6C3CA1E092}"/>
              </a:ext>
            </a:extLst>
          </p:cNvPr>
          <p:cNvSpPr txBox="1">
            <a:spLocks/>
          </p:cNvSpPr>
          <p:nvPr/>
        </p:nvSpPr>
        <p:spPr>
          <a:xfrm>
            <a:off x="6909108" y="6027174"/>
            <a:ext cx="279579" cy="919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F43C1C4-1B20-4DCD-836D-695B9E79EE3C}"/>
              </a:ext>
            </a:extLst>
          </p:cNvPr>
          <p:cNvCxnSpPr/>
          <p:nvPr/>
        </p:nvCxnSpPr>
        <p:spPr>
          <a:xfrm>
            <a:off x="2133601" y="4687238"/>
            <a:ext cx="185703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4329321-F6EE-4BE9-9C7A-27BE334B1C98}"/>
              </a:ext>
            </a:extLst>
          </p:cNvPr>
          <p:cNvCxnSpPr/>
          <p:nvPr/>
        </p:nvCxnSpPr>
        <p:spPr>
          <a:xfrm>
            <a:off x="8049518" y="4721958"/>
            <a:ext cx="185703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92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4D2A7060-5034-446A-AB51-1B96416C2B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04491">
            <a:off x="8664636" y="947298"/>
            <a:ext cx="1933575" cy="301855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62BE01FA-9524-49EE-9239-5A0F2665CE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78692">
            <a:off x="7729098" y="418929"/>
            <a:ext cx="1933575" cy="28647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572DFDB4-CB12-4D4E-B996-E2F5831C9E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63896">
            <a:off x="8316846" y="341867"/>
            <a:ext cx="1933575" cy="286478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9EEB702A-B755-4564-968E-70A66F8C03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87007">
            <a:off x="8012890" y="1296899"/>
            <a:ext cx="1933575" cy="286478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910AA9AB-0A1D-45AE-A7F1-7631EE085B2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48482">
            <a:off x="7525317" y="1358516"/>
            <a:ext cx="1933575" cy="28647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177B8777-503F-4DE9-9AB1-A4131FA330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2800" y="850235"/>
            <a:ext cx="1933575" cy="286478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A6CC220D-2923-4FA5-AB1D-41FEF7EE7A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63896">
            <a:off x="2519189" y="331802"/>
            <a:ext cx="1933575" cy="2864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9601019-DD78-4938-A6C4-CA4CCA43B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89706" l="7692" r="90283">
                        <a14:foregroundMark x1="8097" y1="45098" x2="8097" y2="44608"/>
                        <a14:foregroundMark x1="90283" y1="35294" x2="90283" y2="35294"/>
                        <a14:foregroundMark x1="68826" y1="31373" x2="80162" y2="38235"/>
                        <a14:foregroundMark x1="45344" y1="64706" x2="85020" y2="45588"/>
                        <a14:foregroundMark x1="85020" y1="45588" x2="86640" y2="436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6217" y="3333986"/>
            <a:ext cx="5454313" cy="5188549"/>
          </a:xfrm>
          <a:prstGeom prst="rect">
            <a:avLst/>
          </a:prstGeom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2992283" y="4578490"/>
            <a:ext cx="279579" cy="919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8717510" y="4578490"/>
            <a:ext cx="414541" cy="919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853E14A-9388-46A7-A127-9B787B28B9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892059">
            <a:off x="5874311" y="4041454"/>
            <a:ext cx="1933575" cy="23717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553BBDC-C641-42B3-825C-85EACE8B55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620459">
            <a:off x="5332894" y="4118142"/>
            <a:ext cx="1933575" cy="23717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A73B84E-61DD-4D21-B5C5-8269B148CC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019637">
            <a:off x="5384263" y="3397275"/>
            <a:ext cx="1933575" cy="23950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724F46A-4D58-4F47-8624-38B31ED115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904503">
            <a:off x="4669774" y="3431056"/>
            <a:ext cx="1933575" cy="25983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B355548-93D7-47E0-B980-1B25CC47D65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563097">
            <a:off x="4331388" y="4790034"/>
            <a:ext cx="1933575" cy="237172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22E14781-DF3D-4895-B27C-592FA65FAD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972374">
            <a:off x="4241145" y="3940610"/>
            <a:ext cx="1933575" cy="286478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7C031A15-7044-454C-B752-3A4892C8FB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375258">
            <a:off x="3818286" y="4536236"/>
            <a:ext cx="1933575" cy="2371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EA306A-6A1C-459A-BFE2-3DC9F2BAC2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000" b="87111" l="29778" r="92000">
                        <a14:foregroundMark x1="41333" y1="16444" x2="59111" y2="16000"/>
                        <a14:foregroundMark x1="40444" y1="84889" x2="48000" y2="85333"/>
                        <a14:foregroundMark x1="42222" y1="87111" x2="56889" y2="87111"/>
                      </a14:backgroundRemoval>
                    </a14:imgEffect>
                  </a14:imgLayer>
                </a14:imgProps>
              </a:ext>
            </a:extLst>
          </a:blip>
          <a:srcRect l="22450" t="10574" r="-14794" b="8633"/>
          <a:stretch/>
        </p:blipFill>
        <p:spPr>
          <a:xfrm>
            <a:off x="8141642" y="3046399"/>
            <a:ext cx="2800592" cy="173148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1DB14EA3-4C80-4A41-A911-0829A16940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000" b="87111" l="29778" r="92000">
                        <a14:foregroundMark x1="41333" y1="16444" x2="59111" y2="16000"/>
                        <a14:foregroundMark x1="40444" y1="84889" x2="48000" y2="85333"/>
                        <a14:foregroundMark x1="42222" y1="87111" x2="56889" y2="87111"/>
                      </a14:backgroundRemoval>
                    </a14:imgEffect>
                  </a14:imgLayer>
                </a14:imgProps>
              </a:ext>
            </a:extLst>
          </a:blip>
          <a:srcRect l="22450" t="10574" r="-14794" b="8633"/>
          <a:stretch/>
        </p:blipFill>
        <p:spPr>
          <a:xfrm>
            <a:off x="2286104" y="2955754"/>
            <a:ext cx="2800592" cy="17314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F87EECB-9465-4492-951D-60103A712E60}"/>
              </a:ext>
            </a:extLst>
          </p:cNvPr>
          <p:cNvSpPr txBox="1"/>
          <p:nvPr/>
        </p:nvSpPr>
        <p:spPr>
          <a:xfrm>
            <a:off x="2209801" y="30480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xmlns="" id="{E7F42994-6B0D-42B6-8A96-0F6C3CA1E092}"/>
              </a:ext>
            </a:extLst>
          </p:cNvPr>
          <p:cNvSpPr txBox="1">
            <a:spLocks/>
          </p:cNvSpPr>
          <p:nvPr/>
        </p:nvSpPr>
        <p:spPr>
          <a:xfrm>
            <a:off x="6909108" y="6027174"/>
            <a:ext cx="279579" cy="919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7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D865B249-6B75-4AFB-B750-A56521FA397C}"/>
              </a:ext>
            </a:extLst>
          </p:cNvPr>
          <p:cNvCxnSpPr/>
          <p:nvPr/>
        </p:nvCxnSpPr>
        <p:spPr>
          <a:xfrm>
            <a:off x="2133601" y="4687238"/>
            <a:ext cx="185703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BBABAF92-35B8-4DC2-88C3-87FA2AE9E9CB}"/>
              </a:ext>
            </a:extLst>
          </p:cNvPr>
          <p:cNvCxnSpPr/>
          <p:nvPr/>
        </p:nvCxnSpPr>
        <p:spPr>
          <a:xfrm>
            <a:off x="8049518" y="4721958"/>
            <a:ext cx="185703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69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4D2A7060-5034-446A-AB51-1B96416C2B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04491">
            <a:off x="8664636" y="947298"/>
            <a:ext cx="1933575" cy="301855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62BE01FA-9524-49EE-9239-5A0F2665CE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78692">
            <a:off x="7479992" y="713501"/>
            <a:ext cx="1933575" cy="28647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572DFDB4-CB12-4D4E-B996-E2F5831C9E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63896">
            <a:off x="8316846" y="341867"/>
            <a:ext cx="1933575" cy="286478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9EEB702A-B755-4564-968E-70A66F8C03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87007">
            <a:off x="8012890" y="1296899"/>
            <a:ext cx="1933575" cy="286478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910AA9AB-0A1D-45AE-A7F1-7631EE085B2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72025">
            <a:off x="2778435" y="881548"/>
            <a:ext cx="1933575" cy="28647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177B8777-503F-4DE9-9AB1-A4131FA330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2800" y="850235"/>
            <a:ext cx="1933575" cy="286478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A6CC220D-2923-4FA5-AB1D-41FEF7EE7A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63896">
            <a:off x="2367551" y="329622"/>
            <a:ext cx="1933575" cy="2864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9601019-DD78-4938-A6C4-CA4CCA43B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89706" l="7692" r="90283">
                        <a14:foregroundMark x1="8097" y1="45098" x2="8097" y2="44608"/>
                        <a14:foregroundMark x1="90283" y1="35294" x2="90283" y2="35294"/>
                        <a14:foregroundMark x1="68826" y1="31373" x2="80162" y2="38235"/>
                        <a14:foregroundMark x1="45344" y1="64706" x2="85020" y2="45588"/>
                        <a14:foregroundMark x1="85020" y1="45588" x2="86640" y2="436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6217" y="3333986"/>
            <a:ext cx="5454313" cy="5188549"/>
          </a:xfrm>
          <a:prstGeom prst="rect">
            <a:avLst/>
          </a:prstGeom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2992283" y="4578490"/>
            <a:ext cx="279579" cy="919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3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8717510" y="4578490"/>
            <a:ext cx="414541" cy="919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853E14A-9388-46A7-A127-9B787B28B9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892059">
            <a:off x="5874311" y="4041454"/>
            <a:ext cx="1933575" cy="23717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553BBDC-C641-42B3-825C-85EACE8B55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620459">
            <a:off x="5332894" y="4118142"/>
            <a:ext cx="1933575" cy="23717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A73B84E-61DD-4D21-B5C5-8269B148CC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019637">
            <a:off x="5384263" y="3397275"/>
            <a:ext cx="1933575" cy="23950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724F46A-4D58-4F47-8624-38B31ED115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904503">
            <a:off x="4669774" y="3431056"/>
            <a:ext cx="1933575" cy="25983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B355548-93D7-47E0-B980-1B25CC47D65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563097">
            <a:off x="4331388" y="4790034"/>
            <a:ext cx="1933575" cy="237172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22E14781-DF3D-4895-B27C-592FA65FAD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972374">
            <a:off x="4241145" y="3940610"/>
            <a:ext cx="1933575" cy="286478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7C031A15-7044-454C-B752-3A4892C8FB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9598" l="9360" r="89163">
                        <a14:foregroundMark x1="38424" y1="8835" x2="52217" y2="7229"/>
                        <a14:foregroundMark x1="62069" y1="48193" x2="67488" y2="59036"/>
                        <a14:foregroundMark x1="61084" y1="47791" x2="61084" y2="47791"/>
                        <a14:foregroundMark x1="76847" y1="55422" x2="73892" y2="55823"/>
                        <a14:foregroundMark x1="69951" y1="59036" x2="69951" y2="59036"/>
                        <a14:foregroundMark x1="61084" y1="66265" x2="61084" y2="66265"/>
                        <a14:foregroundMark x1="61576" y1="65863" x2="61576" y2="65863"/>
                        <a14:foregroundMark x1="45320" y1="71888" x2="45320" y2="71888"/>
                        <a14:foregroundMark x1="54187" y1="89157" x2="54187" y2="92771"/>
                        <a14:foregroundMark x1="45320" y1="72691" x2="45320" y2="72691"/>
                        <a14:foregroundMark x1="26108" y1="69880" x2="26108" y2="69880"/>
                        <a14:foregroundMark x1="23645" y1="67470" x2="28079" y2="68273"/>
                        <a14:foregroundMark x1="39409" y1="83936" x2="48276" y2="76305"/>
                        <a14:foregroundMark x1="49261" y1="82731" x2="45813" y2="81526"/>
                        <a14:foregroundMark x1="50739" y1="38956" x2="56650" y2="99598"/>
                        <a14:foregroundMark x1="28079" y1="74699" x2="28079" y2="74699"/>
                        <a14:foregroundMark x1="81773" y1="57028" x2="81773" y2="57028"/>
                        <a14:foregroundMark x1="67980" y1="67068" x2="67980" y2="67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375258">
            <a:off x="3818286" y="4536236"/>
            <a:ext cx="1933575" cy="2371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EA306A-6A1C-459A-BFE2-3DC9F2BAC2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000" b="87111" l="29778" r="92000">
                        <a14:foregroundMark x1="41333" y1="16444" x2="59111" y2="16000"/>
                        <a14:foregroundMark x1="40444" y1="84889" x2="48000" y2="85333"/>
                        <a14:foregroundMark x1="42222" y1="87111" x2="56889" y2="87111"/>
                      </a14:backgroundRemoval>
                    </a14:imgEffect>
                  </a14:imgLayer>
                </a14:imgProps>
              </a:ext>
            </a:extLst>
          </a:blip>
          <a:srcRect l="22450" t="10574" r="-14794" b="8633"/>
          <a:stretch/>
        </p:blipFill>
        <p:spPr>
          <a:xfrm>
            <a:off x="8174975" y="2955754"/>
            <a:ext cx="2800592" cy="173148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1DB14EA3-4C80-4A41-A911-0829A16940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000" b="87111" l="29778" r="92000">
                        <a14:foregroundMark x1="41333" y1="16444" x2="59111" y2="16000"/>
                        <a14:foregroundMark x1="40444" y1="84889" x2="48000" y2="85333"/>
                        <a14:foregroundMark x1="42222" y1="87111" x2="56889" y2="87111"/>
                      </a14:backgroundRemoval>
                    </a14:imgEffect>
                  </a14:imgLayer>
                </a14:imgProps>
              </a:ext>
            </a:extLst>
          </a:blip>
          <a:srcRect l="22450" t="10574" r="-14794" b="8633"/>
          <a:stretch/>
        </p:blipFill>
        <p:spPr>
          <a:xfrm>
            <a:off x="2286104" y="2955754"/>
            <a:ext cx="2800592" cy="17314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F87EECB-9465-4492-951D-60103A712E60}"/>
              </a:ext>
            </a:extLst>
          </p:cNvPr>
          <p:cNvSpPr txBox="1"/>
          <p:nvPr/>
        </p:nvSpPr>
        <p:spPr>
          <a:xfrm>
            <a:off x="2209801" y="30480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xmlns="" id="{E7F42994-6B0D-42B6-8A96-0F6C3CA1E092}"/>
              </a:ext>
            </a:extLst>
          </p:cNvPr>
          <p:cNvSpPr txBox="1">
            <a:spLocks/>
          </p:cNvSpPr>
          <p:nvPr/>
        </p:nvSpPr>
        <p:spPr>
          <a:xfrm>
            <a:off x="6909108" y="6027174"/>
            <a:ext cx="279579" cy="919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7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AA92591F-A091-4273-BD88-9621EE174373}"/>
              </a:ext>
            </a:extLst>
          </p:cNvPr>
          <p:cNvCxnSpPr/>
          <p:nvPr/>
        </p:nvCxnSpPr>
        <p:spPr>
          <a:xfrm>
            <a:off x="2133601" y="4687238"/>
            <a:ext cx="185703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2DC126F8-91F7-40C3-B9A6-C6A7FF2B0C60}"/>
              </a:ext>
            </a:extLst>
          </p:cNvPr>
          <p:cNvCxnSpPr/>
          <p:nvPr/>
        </p:nvCxnSpPr>
        <p:spPr>
          <a:xfrm>
            <a:off x="8077201" y="4687238"/>
            <a:ext cx="185703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87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elcome\Desktop\50-hinh-nen-powerpoint-don-gian-tinh-te-nhat-hien-nay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-2227205"/>
            <a:ext cx="15240000" cy="1063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07020" y="2226168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7</a:t>
            </a:r>
          </a:p>
        </p:txBody>
      </p:sp>
      <p:cxnSp>
        <p:nvCxnSpPr>
          <p:cNvPr id="3" name="Straight Connector 2"/>
          <p:cNvCxnSpPr>
            <a:cxnSpLocks/>
            <a:stCxn id="2" idx="2"/>
          </p:cNvCxnSpPr>
          <p:nvPr/>
        </p:nvCxnSpPr>
        <p:spPr>
          <a:xfrm flipH="1">
            <a:off x="2286000" y="3369169"/>
            <a:ext cx="678220" cy="654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/>
            <a:stCxn id="2" idx="2"/>
          </p:cNvCxnSpPr>
          <p:nvPr/>
        </p:nvCxnSpPr>
        <p:spPr>
          <a:xfrm>
            <a:off x="2964220" y="3369169"/>
            <a:ext cx="578594" cy="654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770581" y="4031488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3085614" y="4031488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2617" y="2274342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7</a:t>
            </a: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>
          <a:xfrm flipH="1">
            <a:off x="5600217" y="3417342"/>
            <a:ext cx="6096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  <a:stCxn id="7" idx="2"/>
          </p:cNvCxnSpPr>
          <p:nvPr/>
        </p:nvCxnSpPr>
        <p:spPr>
          <a:xfrm>
            <a:off x="6209818" y="3417342"/>
            <a:ext cx="640603" cy="614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990617" y="4025977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63978" y="4031488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20362" y="2350465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7</a:t>
            </a:r>
          </a:p>
        </p:txBody>
      </p:sp>
      <p:cxnSp>
        <p:nvCxnSpPr>
          <p:cNvPr id="13" name="Straight Connector 12"/>
          <p:cNvCxnSpPr>
            <a:cxnSpLocks/>
            <a:stCxn id="12" idx="2"/>
          </p:cNvCxnSpPr>
          <p:nvPr/>
        </p:nvCxnSpPr>
        <p:spPr>
          <a:xfrm flipH="1">
            <a:off x="8744134" y="3493465"/>
            <a:ext cx="633428" cy="5301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  <a:stCxn id="12" idx="2"/>
          </p:cNvCxnSpPr>
          <p:nvPr/>
        </p:nvCxnSpPr>
        <p:spPr>
          <a:xfrm>
            <a:off x="9377562" y="3493465"/>
            <a:ext cx="5334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183923" y="4043423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537060" y="4043423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138BDD7-F1E8-475D-A9CD-1F36EBF83EEF}"/>
              </a:ext>
            </a:extLst>
          </p:cNvPr>
          <p:cNvSpPr/>
          <p:nvPr/>
        </p:nvSpPr>
        <p:spPr>
          <a:xfrm>
            <a:off x="5638800" y="-23217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7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6530ECA-3D8A-4498-B23B-7E1CF4C4ACDE}"/>
              </a:ext>
            </a:extLst>
          </p:cNvPr>
          <p:cNvCxnSpPr>
            <a:cxnSpLocks/>
          </p:cNvCxnSpPr>
          <p:nvPr/>
        </p:nvCxnSpPr>
        <p:spPr>
          <a:xfrm>
            <a:off x="6072918" y="1105041"/>
            <a:ext cx="23082" cy="11552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78C3160-EE79-437A-8D85-0B5B0FC209A6}"/>
              </a:ext>
            </a:extLst>
          </p:cNvPr>
          <p:cNvCxnSpPr>
            <a:cxnSpLocks/>
          </p:cNvCxnSpPr>
          <p:nvPr/>
        </p:nvCxnSpPr>
        <p:spPr>
          <a:xfrm>
            <a:off x="6084459" y="1128490"/>
            <a:ext cx="3304644" cy="1210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BACDEA03-3FBB-42F6-A4C5-C1A594CFB9DF}"/>
              </a:ext>
            </a:extLst>
          </p:cNvPr>
          <p:cNvCxnSpPr>
            <a:cxnSpLocks/>
          </p:cNvCxnSpPr>
          <p:nvPr/>
        </p:nvCxnSpPr>
        <p:spPr>
          <a:xfrm flipH="1">
            <a:off x="2964220" y="1134526"/>
            <a:ext cx="3108698" cy="1078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E099F22-E63B-4AB4-9D1C-A609D31BA4BD}"/>
              </a:ext>
            </a:extLst>
          </p:cNvPr>
          <p:cNvSpPr txBox="1"/>
          <p:nvPr/>
        </p:nvSpPr>
        <p:spPr>
          <a:xfrm>
            <a:off x="3811704" y="1399563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89DC9CD-4F29-4725-8368-6B26F4E5BD33}"/>
              </a:ext>
            </a:extLst>
          </p:cNvPr>
          <p:cNvSpPr txBox="1"/>
          <p:nvPr/>
        </p:nvSpPr>
        <p:spPr>
          <a:xfrm>
            <a:off x="5619050" y="1399563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DEF2B1E-32AA-4D78-9CFE-1CC2CFFE316D}"/>
              </a:ext>
            </a:extLst>
          </p:cNvPr>
          <p:cNvSpPr txBox="1"/>
          <p:nvPr/>
        </p:nvSpPr>
        <p:spPr>
          <a:xfrm>
            <a:off x="7486465" y="1399563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217BD203-1A2F-4AAF-ADAD-758321D8054F}"/>
              </a:ext>
            </a:extLst>
          </p:cNvPr>
          <p:cNvSpPr/>
          <p:nvPr/>
        </p:nvSpPr>
        <p:spPr>
          <a:xfrm>
            <a:off x="3073233" y="5503708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8C6D59C-E638-4E76-8A26-BA066663856B}"/>
              </a:ext>
            </a:extLst>
          </p:cNvPr>
          <p:cNvSpPr/>
          <p:nvPr/>
        </p:nvSpPr>
        <p:spPr>
          <a:xfrm>
            <a:off x="1718365" y="5469477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6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EB6D8FC-14AF-4C50-AACF-9E69762A054E}"/>
              </a:ext>
            </a:extLst>
          </p:cNvPr>
          <p:cNvSpPr/>
          <p:nvPr/>
        </p:nvSpPr>
        <p:spPr>
          <a:xfrm>
            <a:off x="6474864" y="5454268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130986B-092E-48CC-9286-0A6E264724D3}"/>
              </a:ext>
            </a:extLst>
          </p:cNvPr>
          <p:cNvSpPr/>
          <p:nvPr/>
        </p:nvSpPr>
        <p:spPr>
          <a:xfrm>
            <a:off x="4990617" y="5467580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893F0DB9-8B95-484B-9A63-FADBA4D709E8}"/>
              </a:ext>
            </a:extLst>
          </p:cNvPr>
          <p:cNvSpPr/>
          <p:nvPr/>
        </p:nvSpPr>
        <p:spPr>
          <a:xfrm>
            <a:off x="9537060" y="5454268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55E5DB7A-66C8-41C0-81A6-1D7D8D5A3C9E}"/>
              </a:ext>
            </a:extLst>
          </p:cNvPr>
          <p:cNvSpPr/>
          <p:nvPr/>
        </p:nvSpPr>
        <p:spPr>
          <a:xfrm>
            <a:off x="8203866" y="5469695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365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5" grpId="0" animBg="1"/>
      <p:bldP spid="15" grpId="1" animBg="1"/>
      <p:bldP spid="16" grpId="0" animBg="1"/>
      <p:bldP spid="16" grpId="1" animBg="1"/>
      <p:bldP spid="20" grpId="0" animBg="1"/>
      <p:bldP spid="30" grpId="0"/>
      <p:bldP spid="31" grpId="0"/>
      <p:bldP spid="32" grpId="0"/>
      <p:bldP spid="38" grpId="0" animBg="1"/>
      <p:bldP spid="38" grpId="1" animBg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D10E158-2BD0-426D-9C30-9E3D1FE5590E}"/>
              </a:ext>
            </a:extLst>
          </p:cNvPr>
          <p:cNvSpPr/>
          <p:nvPr/>
        </p:nvSpPr>
        <p:spPr>
          <a:xfrm>
            <a:off x="0" y="5805099"/>
            <a:ext cx="12192000" cy="107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A7D2CFB-441F-42B5-B392-83E772277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7302" y="4733537"/>
            <a:ext cx="2143125" cy="2143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ABE0A3-44B3-4267-AEE5-322475F57E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0" b="90667" l="9778" r="89778">
                        <a14:foregroundMark x1="28000" y1="24444" x2="45333" y2="9333"/>
                        <a14:foregroundMark x1="45333" y1="9333" x2="68444" y2="11556"/>
                        <a14:foregroundMark x1="68444" y1="11556" x2="76444" y2="21778"/>
                        <a14:foregroundMark x1="44444" y1="9778" x2="29333" y2="22667"/>
                        <a14:foregroundMark x1="44000" y1="8444" x2="28000" y2="24444"/>
                        <a14:foregroundMark x1="28000" y1="24444" x2="28000" y2="26222"/>
                        <a14:foregroundMark x1="42222" y1="10222" x2="28444" y2="20444"/>
                        <a14:foregroundMark x1="42667" y1="8444" x2="28000" y2="24889"/>
                        <a14:foregroundMark x1="73778" y1="13778" x2="80000" y2="24000"/>
                        <a14:foregroundMark x1="79111" y1="24444" x2="76444" y2="47111"/>
                        <a14:foregroundMark x1="76444" y1="47111" x2="72000" y2="53778"/>
                        <a14:foregroundMark x1="39556" y1="82667" x2="53778" y2="90667"/>
                        <a14:backgroundMark x1="71111" y1="75111" x2="83111" y2="81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9890" y="4970343"/>
            <a:ext cx="1739035" cy="17390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4284D1-241D-4F7C-AECC-E7C71D91BA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21" b="91071" l="9821" r="89732">
                        <a14:foregroundMark x1="34821" y1="75000" x2="51339" y2="91071"/>
                        <a14:foregroundMark x1="51339" y1="91071" x2="51786" y2="91071"/>
                        <a14:foregroundMark x1="37500" y1="88839" x2="33482" y2="77679"/>
                        <a14:backgroundMark x1="23214" y1="14732" x2="17857" y2="41964"/>
                        <a14:backgroundMark x1="22768" y1="36161" x2="25893" y2="83036"/>
                        <a14:backgroundMark x1="25893" y1="83036" x2="26339" y2="84821"/>
                        <a14:backgroundMark x1="66071" y1="12946" x2="74554" y2="62500"/>
                        <a14:backgroundMark x1="74554" y1="62500" x2="71875" y2="7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061" y="4643098"/>
            <a:ext cx="2133600" cy="213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19F080-06AE-43DC-8F7B-806B5BE825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94" b="93814" l="9653" r="89961">
                        <a14:foregroundMark x1="35907" y1="56186" x2="36006" y2="58083"/>
                        <a14:foregroundMark x1="58687" y1="16495" x2="66795" y2="41237"/>
                        <a14:foregroundMark x1="66795" y1="41237" x2="62934" y2="62887"/>
                        <a14:foregroundMark x1="39382" y1="80928" x2="54440" y2="93814"/>
                        <a14:foregroundMark x1="61004" y1="12887" x2="61004" y2="12887"/>
                        <a14:foregroundMark x1="61004" y1="12887" x2="45560" y2="13402"/>
                        <a14:backgroundMark x1="34363" y1="58247" x2="35521" y2="78866"/>
                        <a14:backgroundMark x1="63618" y1="63100" x2="63707" y2="64433"/>
                        <a14:backgroundMark x1="63707" y1="64433" x2="60232" y2="90206"/>
                        <a14:backgroundMark x1="60232" y1="90206" x2="59459" y2="902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9394" y="5145538"/>
            <a:ext cx="2057400" cy="1541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FA807DB-8C45-4936-B569-02292F4F52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34" b="90728" l="9901" r="89901">
                        <a14:foregroundMark x1="43762" y1="90728" x2="60198" y2="89735"/>
                        <a14:foregroundMark x1="60198" y1="89735" x2="61584" y2="88411"/>
                        <a14:foregroundMark x1="68515" y1="81788" x2="62772" y2="894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9169" y="4796603"/>
            <a:ext cx="1592377" cy="19045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8FA0FC0-F330-48F9-AFD1-B2A5409871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34" b="91585" l="10000" r="90000">
                        <a14:foregroundMark x1="35610" y1="9756" x2="63902" y2="12439"/>
                        <a14:foregroundMark x1="39878" y1="91098" x2="56463" y2="915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5718" y="5004452"/>
            <a:ext cx="1743075" cy="1743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38FCB86-F5B4-4659-B319-F5B36F26727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875" b="96125" l="6000" r="56667">
                        <a14:foregroundMark x1="34167" y1="4875" x2="34167" y2="4875"/>
                        <a14:foregroundMark x1="56250" y1="48000" x2="56667" y2="67625"/>
                        <a14:foregroundMark x1="42750" y1="93625" x2="32333" y2="96125"/>
                        <a14:foregroundMark x1="32333" y1="96125" x2="27167" y2="94875"/>
                      </a14:backgroundRemoval>
                    </a14:imgEffect>
                  </a14:imgLayer>
                </a14:imgProps>
              </a:ext>
            </a:extLst>
          </a:blip>
          <a:srcRect r="38955"/>
          <a:stretch/>
        </p:blipFill>
        <p:spPr>
          <a:xfrm>
            <a:off x="8494438" y="4879358"/>
            <a:ext cx="1592377" cy="1739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F310ED2-1207-4258-B0ED-B26D6C801F9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875" b="96125" l="6000" r="56667">
                        <a14:foregroundMark x1="34167" y1="4875" x2="34167" y2="4875"/>
                        <a14:foregroundMark x1="56250" y1="48000" x2="56667" y2="67625"/>
                        <a14:foregroundMark x1="42750" y1="93625" x2="32333" y2="96125"/>
                        <a14:foregroundMark x1="32333" y1="96125" x2="27167" y2="94875"/>
                      </a14:backgroundRemoval>
                    </a14:imgEffect>
                  </a14:imgLayer>
                </a14:imgProps>
              </a:ext>
            </a:extLst>
          </a:blip>
          <a:srcRect r="38955"/>
          <a:stretch/>
        </p:blipFill>
        <p:spPr>
          <a:xfrm>
            <a:off x="8668793" y="1199649"/>
            <a:ext cx="1592377" cy="17390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703CD09-FB8C-47A2-B967-49F3B657C4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34" b="90728" l="9901" r="89901">
                        <a14:foregroundMark x1="43762" y1="90728" x2="60198" y2="89735"/>
                        <a14:foregroundMark x1="60198" y1="89735" x2="61584" y2="88411"/>
                        <a14:foregroundMark x1="68515" y1="81788" x2="62772" y2="894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7121" y="327218"/>
            <a:ext cx="1592377" cy="19045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914FD15-6190-4A54-A299-C9079BB541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94" b="93814" l="9653" r="89961">
                        <a14:foregroundMark x1="35907" y1="56186" x2="36006" y2="58083"/>
                        <a14:foregroundMark x1="58687" y1="16495" x2="66795" y2="41237"/>
                        <a14:foregroundMark x1="66795" y1="41237" x2="62934" y2="62887"/>
                        <a14:foregroundMark x1="39382" y1="80928" x2="54440" y2="93814"/>
                        <a14:foregroundMark x1="61004" y1="12887" x2="61004" y2="12887"/>
                        <a14:foregroundMark x1="61004" y1="12887" x2="45560" y2="13402"/>
                        <a14:backgroundMark x1="34363" y1="58247" x2="35521" y2="78866"/>
                        <a14:backgroundMark x1="63618" y1="63100" x2="63707" y2="64433"/>
                        <a14:backgroundMark x1="63707" y1="64433" x2="60232" y2="90206"/>
                        <a14:backgroundMark x1="60232" y1="90206" x2="59459" y2="902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7662" y="2006676"/>
            <a:ext cx="2057400" cy="15410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CF95B81-3F71-41A9-B16C-23A1E84F7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1408" y="1822367"/>
            <a:ext cx="2143125" cy="21431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6E8916D-FA40-4963-956B-1629922AEE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34" b="91585" l="10000" r="90000">
                        <a14:foregroundMark x1="35610" y1="9756" x2="63902" y2="12439"/>
                        <a14:foregroundMark x1="39878" y1="91098" x2="56463" y2="915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4046" y="1911847"/>
            <a:ext cx="1743075" cy="17430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0CB134C-3499-4C0C-9378-51350FA077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21" b="91071" l="9821" r="89732">
                        <a14:foregroundMark x1="34821" y1="75000" x2="51339" y2="91071"/>
                        <a14:foregroundMark x1="51339" y1="91071" x2="51786" y2="91071"/>
                        <a14:foregroundMark x1="37500" y1="88839" x2="33482" y2="77679"/>
                        <a14:backgroundMark x1="23214" y1="14732" x2="17857" y2="41964"/>
                        <a14:backgroundMark x1="22768" y1="36161" x2="25893" y2="83036"/>
                        <a14:backgroundMark x1="25893" y1="83036" x2="26339" y2="84821"/>
                        <a14:backgroundMark x1="66071" y1="12946" x2="74554" y2="62500"/>
                        <a14:backgroundMark x1="74554" y1="62500" x2="71875" y2="7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0497" y="-214860"/>
            <a:ext cx="2133600" cy="2133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BDB5A91-4526-4D95-8F30-4FCCC4C36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0" b="90667" l="9778" r="89778">
                        <a14:foregroundMark x1="28000" y1="24444" x2="45333" y2="9333"/>
                        <a14:foregroundMark x1="45333" y1="9333" x2="68444" y2="11556"/>
                        <a14:foregroundMark x1="68444" y1="11556" x2="76444" y2="21778"/>
                        <a14:foregroundMark x1="44444" y1="9778" x2="29333" y2="22667"/>
                        <a14:foregroundMark x1="44000" y1="8444" x2="28000" y2="24444"/>
                        <a14:foregroundMark x1="28000" y1="24444" x2="28000" y2="26222"/>
                        <a14:foregroundMark x1="42222" y1="10222" x2="28444" y2="20444"/>
                        <a14:foregroundMark x1="42667" y1="8444" x2="28000" y2="24889"/>
                        <a14:foregroundMark x1="73778" y1="13778" x2="80000" y2="24000"/>
                        <a14:foregroundMark x1="79111" y1="24444" x2="76444" y2="47111"/>
                        <a14:foregroundMark x1="76444" y1="47111" x2="72000" y2="53778"/>
                        <a14:foregroundMark x1="39556" y1="82667" x2="53778" y2="90667"/>
                        <a14:backgroundMark x1="71111" y1="75111" x2="83111" y2="81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4844" y="1294695"/>
            <a:ext cx="1739035" cy="173903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79CA7DD-0818-42C4-A8DC-B22DB1F96DB7}"/>
              </a:ext>
            </a:extLst>
          </p:cNvPr>
          <p:cNvSpPr txBox="1"/>
          <p:nvPr/>
        </p:nvSpPr>
        <p:spPr>
          <a:xfrm>
            <a:off x="8772525" y="3491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4A72D8D-3616-497A-B8FF-2567432EE5EE}"/>
              </a:ext>
            </a:extLst>
          </p:cNvPr>
          <p:cNvSpPr txBox="1"/>
          <p:nvPr/>
        </p:nvSpPr>
        <p:spPr>
          <a:xfrm>
            <a:off x="3464097" y="350209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7949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3145CD4-5FC5-4FAB-BDED-9B02FDC3D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532824">
            <a:off x="3285246" y="818609"/>
            <a:ext cx="2667000" cy="2743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E511450-EEEA-4E5B-A220-354D96D0A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532824">
            <a:off x="3549355" y="242318"/>
            <a:ext cx="2667000" cy="2743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20FD145-8F8D-41D3-8EB2-622034C18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532824">
            <a:off x="7467942" y="591988"/>
            <a:ext cx="2667000" cy="2743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B5F82BE1-D705-45B3-8C8F-DCB38B2C9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532824">
            <a:off x="6740725" y="693432"/>
            <a:ext cx="2667000" cy="2743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F03FB48-6AEA-4E55-B809-1328E9C9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708183">
            <a:off x="7667954" y="83902"/>
            <a:ext cx="2667000" cy="2743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938E4EE0-2524-41A6-BE6E-6B8F0DFCD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619710">
            <a:off x="6790455" y="832911"/>
            <a:ext cx="2667000" cy="2743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FE04700-B1B4-4BCB-BFCD-2C2CEED9A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489298">
            <a:off x="2466098" y="735101"/>
            <a:ext cx="2667000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4E34E0F-1A7D-472C-8993-D59925A15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2526" y="3934410"/>
            <a:ext cx="2667000" cy="27432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28531D0-2BB2-4A5E-9D5C-1765BEDAFB92}"/>
              </a:ext>
            </a:extLst>
          </p:cNvPr>
          <p:cNvGrpSpPr/>
          <p:nvPr/>
        </p:nvGrpSpPr>
        <p:grpSpPr>
          <a:xfrm>
            <a:off x="2077520" y="-577508"/>
            <a:ext cx="4359936" cy="4038600"/>
            <a:chOff x="0" y="-473042"/>
            <a:chExt cx="4359936" cy="40386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1AE1BAE8-D265-4710-A78F-62777D235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5000" l="4286" r="91607">
                          <a14:foregroundMark x1="8929" y1="44688" x2="7968" y2="46078"/>
                          <a14:foregroundMark x1="6013" y1="58077" x2="9464" y2="71406"/>
                          <a14:foregroundMark x1="28393" y1="90938" x2="46429" y2="95000"/>
                          <a14:foregroundMark x1="46429" y1="95000" x2="64821" y2="92813"/>
                          <a14:foregroundMark x1="90179" y1="50313" x2="91607" y2="65000"/>
                          <a14:foregroundMark x1="85893" y1="52812" x2="85893" y2="52812"/>
                          <a14:backgroundMark x1="35536" y1="27813" x2="26786" y2="31875"/>
                          <a14:backgroundMark x1="26786" y1="31875" x2="14286" y2="44063"/>
                          <a14:backgroundMark x1="14286" y1="44063" x2="20714" y2="59688"/>
                          <a14:backgroundMark x1="20714" y1="59688" x2="36786" y2="68594"/>
                          <a14:backgroundMark x1="36786" y1="68594" x2="55179" y2="70625"/>
                          <a14:backgroundMark x1="55179" y1="70625" x2="64286" y2="69219"/>
                          <a14:backgroundMark x1="64286" y1="69219" x2="79464" y2="58281"/>
                          <a14:backgroundMark x1="83353" y1="52812" x2="84464" y2="51250"/>
                          <a14:backgroundMark x1="79464" y1="58281" x2="83353" y2="52812"/>
                          <a14:backgroundMark x1="84464" y1="51250" x2="84107" y2="42656"/>
                          <a14:backgroundMark x1="84107" y1="42656" x2="69821" y2="31563"/>
                          <a14:backgroundMark x1="69821" y1="31563" x2="49821" y2="25781"/>
                          <a14:backgroundMark x1="49821" y1="25781" x2="40000" y2="25469"/>
                          <a14:backgroundMark x1="40000" y1="25469" x2="37321" y2="33125"/>
                          <a14:backgroundMark x1="37321" y1="33125" x2="45893" y2="41719"/>
                          <a14:backgroundMark x1="7143" y1="45938" x2="4464" y2="578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-473042"/>
              <a:ext cx="4228732" cy="4038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40E7C62-672A-48F8-AB54-DA5CBD4DF9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5000" l="4286" r="91607">
                          <a14:foregroundMark x1="8929" y1="44688" x2="7968" y2="46078"/>
                          <a14:foregroundMark x1="6013" y1="58077" x2="9464" y2="71406"/>
                          <a14:foregroundMark x1="28393" y1="90938" x2="46429" y2="95000"/>
                          <a14:foregroundMark x1="46429" y1="95000" x2="64821" y2="92813"/>
                          <a14:foregroundMark x1="90179" y1="50313" x2="91607" y2="65000"/>
                          <a14:foregroundMark x1="85893" y1="52812" x2="85893" y2="52812"/>
                          <a14:backgroundMark x1="35536" y1="27813" x2="26786" y2="31875"/>
                          <a14:backgroundMark x1="26786" y1="31875" x2="14286" y2="44063"/>
                          <a14:backgroundMark x1="14286" y1="44063" x2="20714" y2="59688"/>
                          <a14:backgroundMark x1="20714" y1="59688" x2="36786" y2="68594"/>
                          <a14:backgroundMark x1="36786" y1="68594" x2="55179" y2="70625"/>
                          <a14:backgroundMark x1="55179" y1="70625" x2="64286" y2="69219"/>
                          <a14:backgroundMark x1="64286" y1="69219" x2="79464" y2="58281"/>
                          <a14:backgroundMark x1="83353" y1="52812" x2="84464" y2="51250"/>
                          <a14:backgroundMark x1="79464" y1="58281" x2="83353" y2="52812"/>
                          <a14:backgroundMark x1="84464" y1="51250" x2="84107" y2="42656"/>
                          <a14:backgroundMark x1="84107" y1="42656" x2="69821" y2="31563"/>
                          <a14:backgroundMark x1="69821" y1="31563" x2="49821" y2="25781"/>
                          <a14:backgroundMark x1="49821" y1="25781" x2="40000" y2="25469"/>
                          <a14:backgroundMark x1="40000" y1="25469" x2="37321" y2="33125"/>
                          <a14:backgroundMark x1="37321" y1="33125" x2="45893" y2="41719"/>
                          <a14:backgroundMark x1="7143" y1="45938" x2="4464" y2="57813"/>
                        </a14:backgroundRemoval>
                      </a14:imgEffect>
                    </a14:imgLayer>
                  </a14:imgProps>
                </a:ext>
              </a:extLst>
            </a:blip>
            <a:srcRect l="2959" t="59037" r="-2959" b="9639"/>
            <a:stretch/>
          </p:blipFill>
          <p:spPr>
            <a:xfrm>
              <a:off x="131203" y="1996261"/>
              <a:ext cx="4228733" cy="126502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04A574A-DE45-4682-B04A-08508132B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98151">
            <a:off x="5410514" y="4001868"/>
            <a:ext cx="2667000" cy="28673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05B990-EBC3-4F33-98E7-AC0A67F45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9732" y="3181741"/>
            <a:ext cx="2667000" cy="31955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199C4DE-FE4C-461E-B2EB-FD18C963D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74707">
            <a:off x="7855271" y="3773786"/>
            <a:ext cx="2667000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754C251-7079-4139-A16A-4D6206EF5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55894" y="3736959"/>
            <a:ext cx="2667000" cy="31955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7E339BD-8B89-4152-8751-42661FFA2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2544" y="3696084"/>
            <a:ext cx="2667000" cy="3130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1CB7266-8CAE-43E0-9758-AFB5779B9CF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B6B1AB"/>
              </a:clrFrom>
              <a:clrTo>
                <a:srgbClr val="B6B1A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94" b="89691" l="7336" r="94208">
                        <a14:foregroundMark x1="40154" y1="76289" x2="52510" y2="75773"/>
                        <a14:foregroundMark x1="52510" y1="75773" x2="61004" y2="77835"/>
                        <a14:foregroundMark x1="11583" y1="61340" x2="11583" y2="61340"/>
                        <a14:foregroundMark x1="7722" y1="56701" x2="7722" y2="56701"/>
                        <a14:foregroundMark x1="8494" y1="51546" x2="8494" y2="51546"/>
                        <a14:foregroundMark x1="16988" y1="41753" x2="16988" y2="41753"/>
                        <a14:foregroundMark x1="16988" y1="36082" x2="16988" y2="36082"/>
                        <a14:foregroundMark x1="23552" y1="41753" x2="23552" y2="41753"/>
                        <a14:foregroundMark x1="30116" y1="36082" x2="30116" y2="36082"/>
                        <a14:foregroundMark x1="31660" y1="41237" x2="31660" y2="41237"/>
                        <a14:foregroundMark x1="46718" y1="42784" x2="46718" y2="42784"/>
                        <a14:foregroundMark x1="46332" y1="33505" x2="46332" y2="33505"/>
                        <a14:foregroundMark x1="63320" y1="32474" x2="63320" y2="32474"/>
                        <a14:foregroundMark x1="69884" y1="38660" x2="69884" y2="38660"/>
                        <a14:foregroundMark x1="70270" y1="48454" x2="70270" y2="48454"/>
                        <a14:foregroundMark x1="86486" y1="42784" x2="86486" y2="42784"/>
                        <a14:foregroundMark x1="91120" y1="51546" x2="91120" y2="51546"/>
                        <a14:foregroundMark x1="94208" y1="55670" x2="94208" y2="556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965" y="5283555"/>
            <a:ext cx="5405466" cy="18478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A40BFCB-9332-437E-A6E5-4097E5F46E2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B6B1AB"/>
              </a:clrFrom>
              <a:clrTo>
                <a:srgbClr val="B6B1A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94" b="89691" l="7336" r="94208">
                        <a14:foregroundMark x1="40154" y1="76289" x2="52510" y2="75773"/>
                        <a14:foregroundMark x1="52510" y1="75773" x2="61004" y2="77835"/>
                        <a14:foregroundMark x1="11583" y1="61340" x2="11583" y2="61340"/>
                        <a14:foregroundMark x1="7722" y1="56701" x2="7722" y2="56701"/>
                        <a14:foregroundMark x1="8494" y1="51546" x2="8494" y2="51546"/>
                        <a14:foregroundMark x1="16988" y1="41753" x2="16988" y2="41753"/>
                        <a14:foregroundMark x1="16988" y1="36082" x2="16988" y2="36082"/>
                        <a14:foregroundMark x1="23552" y1="41753" x2="23552" y2="41753"/>
                        <a14:foregroundMark x1="30116" y1="36082" x2="30116" y2="36082"/>
                        <a14:foregroundMark x1="31660" y1="41237" x2="31660" y2="41237"/>
                        <a14:foregroundMark x1="46718" y1="42784" x2="46718" y2="42784"/>
                        <a14:foregroundMark x1="46332" y1="33505" x2="46332" y2="33505"/>
                        <a14:foregroundMark x1="63320" y1="32474" x2="63320" y2="32474"/>
                        <a14:foregroundMark x1="69884" y1="38660" x2="69884" y2="38660"/>
                        <a14:foregroundMark x1="70270" y1="48454" x2="70270" y2="48454"/>
                        <a14:foregroundMark x1="86486" y1="42784" x2="86486" y2="42784"/>
                        <a14:foregroundMark x1="91120" y1="51546" x2="91120" y2="51546"/>
                        <a14:foregroundMark x1="94208" y1="55670" x2="94208" y2="556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9153" y="5283555"/>
            <a:ext cx="5405466" cy="18478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3AD3462-5619-4360-8BF3-99C9703AB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0437" y="3524253"/>
            <a:ext cx="2667000" cy="3195503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4C0A8E04-CF88-4E4C-B28D-275159A971AE}"/>
              </a:ext>
            </a:extLst>
          </p:cNvPr>
          <p:cNvGrpSpPr/>
          <p:nvPr/>
        </p:nvGrpSpPr>
        <p:grpSpPr>
          <a:xfrm>
            <a:off x="6280449" y="-436089"/>
            <a:ext cx="4359936" cy="4038600"/>
            <a:chOff x="0" y="-473042"/>
            <a:chExt cx="4359936" cy="403860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D1FF98FA-9494-48C3-B42A-945597DC8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5000" l="4286" r="91607">
                          <a14:foregroundMark x1="8929" y1="44688" x2="7968" y2="46078"/>
                          <a14:foregroundMark x1="6013" y1="58077" x2="9464" y2="71406"/>
                          <a14:foregroundMark x1="28393" y1="90938" x2="46429" y2="95000"/>
                          <a14:foregroundMark x1="46429" y1="95000" x2="64821" y2="92813"/>
                          <a14:foregroundMark x1="90179" y1="50313" x2="91607" y2="65000"/>
                          <a14:foregroundMark x1="85893" y1="52812" x2="85893" y2="52812"/>
                          <a14:backgroundMark x1="35536" y1="27813" x2="26786" y2="31875"/>
                          <a14:backgroundMark x1="26786" y1="31875" x2="14286" y2="44063"/>
                          <a14:backgroundMark x1="14286" y1="44063" x2="20714" y2="59688"/>
                          <a14:backgroundMark x1="20714" y1="59688" x2="36786" y2="68594"/>
                          <a14:backgroundMark x1="36786" y1="68594" x2="55179" y2="70625"/>
                          <a14:backgroundMark x1="55179" y1="70625" x2="64286" y2="69219"/>
                          <a14:backgroundMark x1="64286" y1="69219" x2="79464" y2="58281"/>
                          <a14:backgroundMark x1="83353" y1="52812" x2="84464" y2="51250"/>
                          <a14:backgroundMark x1="79464" y1="58281" x2="83353" y2="52812"/>
                          <a14:backgroundMark x1="84464" y1="51250" x2="84107" y2="42656"/>
                          <a14:backgroundMark x1="84107" y1="42656" x2="69821" y2="31563"/>
                          <a14:backgroundMark x1="69821" y1="31563" x2="49821" y2="25781"/>
                          <a14:backgroundMark x1="49821" y1="25781" x2="40000" y2="25469"/>
                          <a14:backgroundMark x1="40000" y1="25469" x2="37321" y2="33125"/>
                          <a14:backgroundMark x1="37321" y1="33125" x2="45893" y2="41719"/>
                          <a14:backgroundMark x1="7143" y1="45938" x2="4464" y2="578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-473042"/>
              <a:ext cx="4228732" cy="403860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120E3FAD-BFE2-479D-8DD4-95BFAEE74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5000" l="4286" r="91607">
                          <a14:foregroundMark x1="8929" y1="44688" x2="7968" y2="46078"/>
                          <a14:foregroundMark x1="6013" y1="58077" x2="9464" y2="71406"/>
                          <a14:foregroundMark x1="28393" y1="90938" x2="46429" y2="95000"/>
                          <a14:foregroundMark x1="46429" y1="95000" x2="64821" y2="92813"/>
                          <a14:foregroundMark x1="90179" y1="50313" x2="91607" y2="65000"/>
                          <a14:foregroundMark x1="85893" y1="52812" x2="85893" y2="52812"/>
                          <a14:backgroundMark x1="35536" y1="27813" x2="26786" y2="31875"/>
                          <a14:backgroundMark x1="26786" y1="31875" x2="14286" y2="44063"/>
                          <a14:backgroundMark x1="14286" y1="44063" x2="20714" y2="59688"/>
                          <a14:backgroundMark x1="20714" y1="59688" x2="36786" y2="68594"/>
                          <a14:backgroundMark x1="36786" y1="68594" x2="55179" y2="70625"/>
                          <a14:backgroundMark x1="55179" y1="70625" x2="64286" y2="69219"/>
                          <a14:backgroundMark x1="64286" y1="69219" x2="79464" y2="58281"/>
                          <a14:backgroundMark x1="83353" y1="52812" x2="84464" y2="51250"/>
                          <a14:backgroundMark x1="79464" y1="58281" x2="83353" y2="52812"/>
                          <a14:backgroundMark x1="84464" y1="51250" x2="84107" y2="42656"/>
                          <a14:backgroundMark x1="84107" y1="42656" x2="69821" y2="31563"/>
                          <a14:backgroundMark x1="69821" y1="31563" x2="49821" y2="25781"/>
                          <a14:backgroundMark x1="49821" y1="25781" x2="40000" y2="25469"/>
                          <a14:backgroundMark x1="40000" y1="25469" x2="37321" y2="33125"/>
                          <a14:backgroundMark x1="37321" y1="33125" x2="45893" y2="41719"/>
                          <a14:backgroundMark x1="7143" y1="45938" x2="4464" y2="57813"/>
                        </a14:backgroundRemoval>
                      </a14:imgEffect>
                    </a14:imgLayer>
                  </a14:imgProps>
                </a:ext>
              </a:extLst>
            </a:blip>
            <a:srcRect l="2959" t="59037" r="-2959" b="9639"/>
            <a:stretch/>
          </p:blipFill>
          <p:spPr>
            <a:xfrm>
              <a:off x="131203" y="1996261"/>
              <a:ext cx="4228733" cy="1265020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C1EB677-37EB-49A8-93ED-11CAE4774CB8}"/>
              </a:ext>
            </a:extLst>
          </p:cNvPr>
          <p:cNvSpPr txBox="1"/>
          <p:nvPr/>
        </p:nvSpPr>
        <p:spPr>
          <a:xfrm>
            <a:off x="5259432" y="295089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1E996D7-1A11-4071-A250-EA584D8148FB}"/>
              </a:ext>
            </a:extLst>
          </p:cNvPr>
          <p:cNvSpPr txBox="1"/>
          <p:nvPr/>
        </p:nvSpPr>
        <p:spPr>
          <a:xfrm>
            <a:off x="6609139" y="288729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1497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623E9790-A3E1-41DC-9B9E-240B3BB40D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2" b="90775" l="5914" r="94624">
                        <a14:foregroundMark x1="35484" y1="9963" x2="62903" y2="9594"/>
                        <a14:foregroundMark x1="62903" y1="9594" x2="67204" y2="8118"/>
                        <a14:foregroundMark x1="89785" y1="23247" x2="91935" y2="33210"/>
                        <a14:foregroundMark x1="10215" y1="42804" x2="5914" y2="40590"/>
                        <a14:foregroundMark x1="90860" y1="58303" x2="95161" y2="59041"/>
                        <a14:foregroundMark x1="52151" y1="88930" x2="51613" y2="907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31531">
            <a:off x="8092619" y="468517"/>
            <a:ext cx="1771650" cy="278856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F8C0F5E6-B6C4-4744-A839-DA21D61681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2" b="90775" l="5914" r="94624">
                        <a14:foregroundMark x1="35484" y1="9963" x2="62903" y2="9594"/>
                        <a14:foregroundMark x1="62903" y1="9594" x2="67204" y2="8118"/>
                        <a14:foregroundMark x1="89785" y1="23247" x2="91935" y2="33210"/>
                        <a14:foregroundMark x1="10215" y1="42804" x2="5914" y2="40590"/>
                        <a14:foregroundMark x1="90860" y1="58303" x2="95161" y2="59041"/>
                        <a14:foregroundMark x1="52151" y1="88930" x2="51613" y2="907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827016">
            <a:off x="7151931" y="368813"/>
            <a:ext cx="1771650" cy="256481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69D19090-AF1A-4C02-8A3C-22287A7435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2" b="90775" l="5914" r="94624">
                        <a14:foregroundMark x1="35484" y1="9963" x2="62903" y2="9594"/>
                        <a14:foregroundMark x1="62903" y1="9594" x2="67204" y2="8118"/>
                        <a14:foregroundMark x1="89785" y1="23247" x2="91935" y2="33210"/>
                        <a14:foregroundMark x1="10215" y1="42804" x2="5914" y2="40590"/>
                        <a14:foregroundMark x1="90860" y1="58303" x2="95161" y2="59041"/>
                        <a14:foregroundMark x1="52151" y1="88930" x2="51613" y2="907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827016">
            <a:off x="7913572" y="655827"/>
            <a:ext cx="1771650" cy="256481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4E66B4C3-9173-40FB-B50C-E7E68FC41C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2" b="90775" l="5914" r="94624">
                        <a14:foregroundMark x1="35484" y1="9963" x2="62903" y2="9594"/>
                        <a14:foregroundMark x1="62903" y1="9594" x2="67204" y2="8118"/>
                        <a14:foregroundMark x1="89785" y1="23247" x2="91935" y2="33210"/>
                        <a14:foregroundMark x1="10215" y1="42804" x2="5914" y2="40590"/>
                        <a14:foregroundMark x1="90860" y1="58303" x2="95161" y2="59041"/>
                        <a14:foregroundMark x1="52151" y1="88930" x2="51613" y2="907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861697">
            <a:off x="7698708" y="1131124"/>
            <a:ext cx="1771650" cy="256481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999BDEF9-F11B-4384-A2CC-A587B2CC6A2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2" b="90775" l="5914" r="94624">
                        <a14:foregroundMark x1="35484" y1="9963" x2="62903" y2="9594"/>
                        <a14:foregroundMark x1="62903" y1="9594" x2="67204" y2="8118"/>
                        <a14:foregroundMark x1="89785" y1="23247" x2="91935" y2="33210"/>
                        <a14:foregroundMark x1="10215" y1="42804" x2="5914" y2="40590"/>
                        <a14:foregroundMark x1="90860" y1="58303" x2="95161" y2="59041"/>
                        <a14:foregroundMark x1="52151" y1="88930" x2="51613" y2="907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96339">
            <a:off x="6599265" y="1276108"/>
            <a:ext cx="1771650" cy="256481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A7035538-B935-40D8-B97B-20BFDB429C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2" b="90775" l="5914" r="94624">
                        <a14:foregroundMark x1="35484" y1="9963" x2="62903" y2="9594"/>
                        <a14:foregroundMark x1="62903" y1="9594" x2="67204" y2="8118"/>
                        <a14:foregroundMark x1="89785" y1="23247" x2="91935" y2="33210"/>
                        <a14:foregroundMark x1="10215" y1="42804" x2="5914" y2="40590"/>
                        <a14:foregroundMark x1="90860" y1="58303" x2="95161" y2="59041"/>
                        <a14:foregroundMark x1="52151" y1="88930" x2="51613" y2="907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50491">
            <a:off x="8151089" y="1414731"/>
            <a:ext cx="1771650" cy="191944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2E1F4C6F-5843-429D-AED1-2B946F39D3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2" b="90775" l="5914" r="94624">
                        <a14:foregroundMark x1="35484" y1="9963" x2="62903" y2="9594"/>
                        <a14:foregroundMark x1="62903" y1="9594" x2="67204" y2="8118"/>
                        <a14:foregroundMark x1="89785" y1="23247" x2="91935" y2="33210"/>
                        <a14:foregroundMark x1="10215" y1="42804" x2="5914" y2="40590"/>
                        <a14:foregroundMark x1="90860" y1="58303" x2="95161" y2="59041"/>
                        <a14:foregroundMark x1="52151" y1="88930" x2="51613" y2="907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20745">
            <a:off x="8250804" y="3841144"/>
            <a:ext cx="1771650" cy="316273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CDB85C96-15DB-4CF3-8792-CEA9678D01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2" b="90775" l="5914" r="94624">
                        <a14:foregroundMark x1="35484" y1="9963" x2="62903" y2="9594"/>
                        <a14:foregroundMark x1="62903" y1="9594" x2="67204" y2="8118"/>
                        <a14:foregroundMark x1="89785" y1="23247" x2="91935" y2="33210"/>
                        <a14:foregroundMark x1="10215" y1="42804" x2="5914" y2="40590"/>
                        <a14:foregroundMark x1="90860" y1="58303" x2="95161" y2="59041"/>
                        <a14:foregroundMark x1="52151" y1="88930" x2="51613" y2="907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20745">
            <a:off x="9270443" y="4907526"/>
            <a:ext cx="1771650" cy="163737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F04C1C0D-B2C1-490A-AB4C-626B0737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2" b="90775" l="5914" r="94624">
                        <a14:foregroundMark x1="35484" y1="9963" x2="62903" y2="9594"/>
                        <a14:foregroundMark x1="62903" y1="9594" x2="67204" y2="8118"/>
                        <a14:foregroundMark x1="89785" y1="23247" x2="91935" y2="33210"/>
                        <a14:foregroundMark x1="10215" y1="42804" x2="5914" y2="40590"/>
                        <a14:foregroundMark x1="90860" y1="58303" x2="95161" y2="59041"/>
                        <a14:foregroundMark x1="52151" y1="88930" x2="51613" y2="907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20745">
            <a:off x="6998699" y="4859680"/>
            <a:ext cx="1771650" cy="183990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529DA253-687F-48D1-BAC1-E30A6E907F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2" b="90775" l="5914" r="94624">
                        <a14:foregroundMark x1="35484" y1="9963" x2="62903" y2="9594"/>
                        <a14:foregroundMark x1="62903" y1="9594" x2="67204" y2="8118"/>
                        <a14:foregroundMark x1="89785" y1="23247" x2="91935" y2="33210"/>
                        <a14:foregroundMark x1="10215" y1="42804" x2="5914" y2="40590"/>
                        <a14:foregroundMark x1="90860" y1="58303" x2="95161" y2="59041"/>
                        <a14:foregroundMark x1="52151" y1="88930" x2="51613" y2="907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20745">
            <a:off x="5818531" y="4203015"/>
            <a:ext cx="1771650" cy="222663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8563C52A-37EF-466D-96C4-DC1A17A049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2" b="90775" l="5914" r="94624">
                        <a14:foregroundMark x1="35484" y1="9963" x2="62903" y2="9594"/>
                        <a14:foregroundMark x1="62903" y1="9594" x2="67204" y2="8118"/>
                        <a14:foregroundMark x1="89785" y1="23247" x2="91935" y2="33210"/>
                        <a14:foregroundMark x1="10215" y1="42804" x2="5914" y2="40590"/>
                        <a14:foregroundMark x1="90860" y1="58303" x2="95161" y2="59041"/>
                        <a14:foregroundMark x1="52151" y1="88930" x2="51613" y2="907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20745">
            <a:off x="4664522" y="4891346"/>
            <a:ext cx="1771650" cy="194278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D884853-723E-458C-969F-4529CEF201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2" b="90775" l="5914" r="94624">
                        <a14:foregroundMark x1="35484" y1="9963" x2="62903" y2="9594"/>
                        <a14:foregroundMark x1="62903" y1="9594" x2="67204" y2="8118"/>
                        <a14:foregroundMark x1="89785" y1="23247" x2="91935" y2="33210"/>
                        <a14:foregroundMark x1="10215" y1="42804" x2="5914" y2="40590"/>
                        <a14:foregroundMark x1="90860" y1="58303" x2="95161" y2="59041"/>
                        <a14:foregroundMark x1="52151" y1="88930" x2="51613" y2="907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20745">
            <a:off x="3483716" y="4743661"/>
            <a:ext cx="1771650" cy="204829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1763A44-02E7-4ED2-91FB-2F9193C311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2" b="90775" l="5914" r="94624">
                        <a14:foregroundMark x1="35484" y1="9963" x2="62903" y2="9594"/>
                        <a14:foregroundMark x1="62903" y1="9594" x2="67204" y2="8118"/>
                        <a14:foregroundMark x1="89785" y1="23247" x2="91935" y2="33210"/>
                        <a14:foregroundMark x1="10215" y1="42804" x2="5914" y2="40590"/>
                        <a14:foregroundMark x1="90860" y1="58303" x2="95161" y2="59041"/>
                        <a14:foregroundMark x1="52151" y1="88930" x2="51613" y2="907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20745">
            <a:off x="1840682" y="4340918"/>
            <a:ext cx="1771650" cy="21954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1CB7266-8CAE-43E0-9758-AFB5779B9CF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B6B1AB"/>
              </a:clrFrom>
              <a:clrTo>
                <a:srgbClr val="B6B1A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4" b="89691" l="7336" r="94208">
                        <a14:foregroundMark x1="40154" y1="76289" x2="52510" y2="75773"/>
                        <a14:foregroundMark x1="52510" y1="75773" x2="61004" y2="77835"/>
                        <a14:foregroundMark x1="11583" y1="61340" x2="11583" y2="61340"/>
                        <a14:foregroundMark x1="7722" y1="56701" x2="7722" y2="56701"/>
                        <a14:foregroundMark x1="8494" y1="51546" x2="8494" y2="51546"/>
                        <a14:foregroundMark x1="16988" y1="41753" x2="16988" y2="41753"/>
                        <a14:foregroundMark x1="16988" y1="36082" x2="16988" y2="36082"/>
                        <a14:foregroundMark x1="23552" y1="41753" x2="23552" y2="41753"/>
                        <a14:foregroundMark x1="30116" y1="36082" x2="30116" y2="36082"/>
                        <a14:foregroundMark x1="31660" y1="41237" x2="31660" y2="41237"/>
                        <a14:foregroundMark x1="46718" y1="42784" x2="46718" y2="42784"/>
                        <a14:foregroundMark x1="46332" y1="33505" x2="46332" y2="33505"/>
                        <a14:foregroundMark x1="63320" y1="32474" x2="63320" y2="32474"/>
                        <a14:foregroundMark x1="69884" y1="38660" x2="69884" y2="38660"/>
                        <a14:foregroundMark x1="70270" y1="48454" x2="70270" y2="48454"/>
                        <a14:foregroundMark x1="86486" y1="42784" x2="86486" y2="42784"/>
                        <a14:foregroundMark x1="91120" y1="51546" x2="91120" y2="51546"/>
                        <a14:foregroundMark x1="94208" y1="55670" x2="94208" y2="556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3601" y="5391150"/>
            <a:ext cx="5405466" cy="18478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A40BFCB-9332-437E-A6E5-4097E5F46E2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B6B1AB"/>
              </a:clrFrom>
              <a:clrTo>
                <a:srgbClr val="B6B1A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4" b="89691" l="7336" r="94208">
                        <a14:foregroundMark x1="40154" y1="76289" x2="52510" y2="75773"/>
                        <a14:foregroundMark x1="52510" y1="75773" x2="61004" y2="77835"/>
                        <a14:foregroundMark x1="11583" y1="61340" x2="11583" y2="61340"/>
                        <a14:foregroundMark x1="7722" y1="56701" x2="7722" y2="56701"/>
                        <a14:foregroundMark x1="8494" y1="51546" x2="8494" y2="51546"/>
                        <a14:foregroundMark x1="16988" y1="41753" x2="16988" y2="41753"/>
                        <a14:foregroundMark x1="16988" y1="36082" x2="16988" y2="36082"/>
                        <a14:foregroundMark x1="23552" y1="41753" x2="23552" y2="41753"/>
                        <a14:foregroundMark x1="30116" y1="36082" x2="30116" y2="36082"/>
                        <a14:foregroundMark x1="31660" y1="41237" x2="31660" y2="41237"/>
                        <a14:foregroundMark x1="46718" y1="42784" x2="46718" y2="42784"/>
                        <a14:foregroundMark x1="46332" y1="33505" x2="46332" y2="33505"/>
                        <a14:foregroundMark x1="63320" y1="32474" x2="63320" y2="32474"/>
                        <a14:foregroundMark x1="69884" y1="38660" x2="69884" y2="38660"/>
                        <a14:foregroundMark x1="70270" y1="48454" x2="70270" y2="48454"/>
                        <a14:foregroundMark x1="86486" y1="42784" x2="86486" y2="42784"/>
                        <a14:foregroundMark x1="91120" y1="51546" x2="91120" y2="51546"/>
                        <a14:foregroundMark x1="94208" y1="55670" x2="94208" y2="556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3265" y="5434676"/>
            <a:ext cx="5405466" cy="184785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4C0A8E04-CF88-4E4C-B28D-275159A971AE}"/>
              </a:ext>
            </a:extLst>
          </p:cNvPr>
          <p:cNvGrpSpPr/>
          <p:nvPr/>
        </p:nvGrpSpPr>
        <p:grpSpPr>
          <a:xfrm>
            <a:off x="6020562" y="-435999"/>
            <a:ext cx="4961551" cy="4109632"/>
            <a:chOff x="516074" y="1034525"/>
            <a:chExt cx="4350636" cy="403860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D1FF98FA-9494-48C3-B42A-945597DC8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5000" l="4286" r="91607">
                          <a14:foregroundMark x1="8929" y1="44688" x2="7968" y2="46078"/>
                          <a14:foregroundMark x1="6013" y1="58077" x2="9464" y2="71406"/>
                          <a14:foregroundMark x1="28393" y1="90938" x2="46429" y2="95000"/>
                          <a14:foregroundMark x1="46429" y1="95000" x2="64821" y2="92813"/>
                          <a14:foregroundMark x1="90179" y1="50313" x2="91607" y2="65000"/>
                          <a14:foregroundMark x1="85893" y1="52812" x2="85893" y2="52812"/>
                          <a14:backgroundMark x1="35536" y1="27813" x2="26786" y2="31875"/>
                          <a14:backgroundMark x1="26786" y1="31875" x2="14286" y2="44063"/>
                          <a14:backgroundMark x1="14286" y1="44063" x2="20714" y2="59688"/>
                          <a14:backgroundMark x1="20714" y1="59688" x2="36786" y2="68594"/>
                          <a14:backgroundMark x1="36786" y1="68594" x2="55179" y2="70625"/>
                          <a14:backgroundMark x1="55179" y1="70625" x2="64286" y2="69219"/>
                          <a14:backgroundMark x1="64286" y1="69219" x2="79464" y2="58281"/>
                          <a14:backgroundMark x1="83353" y1="52812" x2="84464" y2="51250"/>
                          <a14:backgroundMark x1="79464" y1="58281" x2="83353" y2="52812"/>
                          <a14:backgroundMark x1="84464" y1="51250" x2="84107" y2="42656"/>
                          <a14:backgroundMark x1="84107" y1="42656" x2="69821" y2="31563"/>
                          <a14:backgroundMark x1="69821" y1="31563" x2="49821" y2="25781"/>
                          <a14:backgroundMark x1="49821" y1="25781" x2="40000" y2="25469"/>
                          <a14:backgroundMark x1="40000" y1="25469" x2="37321" y2="33125"/>
                          <a14:backgroundMark x1="37321" y1="33125" x2="45893" y2="41719"/>
                          <a14:backgroundMark x1="7143" y1="45938" x2="4464" y2="578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6074" y="1034525"/>
              <a:ext cx="4228732" cy="403860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120E3FAD-BFE2-479D-8DD4-95BFAEE74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5000" l="4286" r="91607">
                          <a14:foregroundMark x1="8929" y1="44688" x2="7968" y2="46078"/>
                          <a14:foregroundMark x1="6013" y1="58077" x2="9464" y2="71406"/>
                          <a14:foregroundMark x1="28393" y1="90938" x2="46429" y2="95000"/>
                          <a14:foregroundMark x1="46429" y1="95000" x2="64821" y2="92813"/>
                          <a14:foregroundMark x1="90179" y1="50313" x2="91607" y2="65000"/>
                          <a14:foregroundMark x1="85893" y1="52812" x2="85893" y2="52812"/>
                          <a14:backgroundMark x1="35536" y1="27813" x2="26786" y2="31875"/>
                          <a14:backgroundMark x1="26786" y1="31875" x2="14286" y2="44063"/>
                          <a14:backgroundMark x1="14286" y1="44063" x2="20714" y2="59688"/>
                          <a14:backgroundMark x1="20714" y1="59688" x2="36786" y2="68594"/>
                          <a14:backgroundMark x1="36786" y1="68594" x2="55179" y2="70625"/>
                          <a14:backgroundMark x1="55179" y1="70625" x2="64286" y2="69219"/>
                          <a14:backgroundMark x1="64286" y1="69219" x2="79464" y2="58281"/>
                          <a14:backgroundMark x1="83353" y1="52812" x2="84464" y2="51250"/>
                          <a14:backgroundMark x1="79464" y1="58281" x2="83353" y2="52812"/>
                          <a14:backgroundMark x1="84464" y1="51250" x2="84107" y2="42656"/>
                          <a14:backgroundMark x1="84107" y1="42656" x2="69821" y2="31563"/>
                          <a14:backgroundMark x1="69821" y1="31563" x2="49821" y2="25781"/>
                          <a14:backgroundMark x1="49821" y1="25781" x2="40000" y2="25469"/>
                          <a14:backgroundMark x1="40000" y1="25469" x2="37321" y2="33125"/>
                          <a14:backgroundMark x1="37321" y1="33125" x2="45893" y2="41719"/>
                          <a14:backgroundMark x1="7143" y1="45938" x2="4464" y2="57813"/>
                        </a14:backgroundRemoval>
                      </a14:imgEffect>
                    </a14:imgLayer>
                  </a14:imgProps>
                </a:ext>
              </a:extLst>
            </a:blip>
            <a:srcRect l="2959" t="59037" r="-2959" b="9639"/>
            <a:stretch/>
          </p:blipFill>
          <p:spPr>
            <a:xfrm>
              <a:off x="637977" y="3397714"/>
              <a:ext cx="4228733" cy="1265020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C1EB677-37EB-49A8-93ED-11CAE4774CB8}"/>
              </a:ext>
            </a:extLst>
          </p:cNvPr>
          <p:cNvSpPr txBox="1"/>
          <p:nvPr/>
        </p:nvSpPr>
        <p:spPr>
          <a:xfrm>
            <a:off x="3790487" y="347250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1E996D7-1A11-4071-A250-EA584D8148FB}"/>
              </a:ext>
            </a:extLst>
          </p:cNvPr>
          <p:cNvSpPr txBox="1"/>
          <p:nvPr/>
        </p:nvSpPr>
        <p:spPr>
          <a:xfrm>
            <a:off x="8266337" y="3451617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6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96BA503-F248-46D0-8C51-BF8E59482A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2" b="90775" l="5914" r="94624">
                        <a14:foregroundMark x1="35484" y1="9963" x2="62903" y2="9594"/>
                        <a14:foregroundMark x1="62903" y1="9594" x2="67204" y2="8118"/>
                        <a14:foregroundMark x1="89785" y1="23247" x2="91935" y2="33210"/>
                        <a14:foregroundMark x1="10215" y1="42804" x2="5914" y2="40590"/>
                        <a14:foregroundMark x1="90860" y1="58303" x2="95161" y2="59041"/>
                        <a14:foregroundMark x1="52151" y1="88930" x2="51613" y2="907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827016">
            <a:off x="2551597" y="775233"/>
            <a:ext cx="1771650" cy="2564819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B0597A9B-D6CF-4866-9B27-44E5685C14F5}"/>
              </a:ext>
            </a:extLst>
          </p:cNvPr>
          <p:cNvGrpSpPr/>
          <p:nvPr/>
        </p:nvGrpSpPr>
        <p:grpSpPr>
          <a:xfrm>
            <a:off x="1704190" y="-391838"/>
            <a:ext cx="4836055" cy="4038600"/>
            <a:chOff x="0" y="-473042"/>
            <a:chExt cx="4359936" cy="403860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31CA3534-8861-458A-B60B-79C2B9879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5000" l="4286" r="91607">
                          <a14:foregroundMark x1="8929" y1="44688" x2="7968" y2="46078"/>
                          <a14:foregroundMark x1="6013" y1="58077" x2="9464" y2="71406"/>
                          <a14:foregroundMark x1="28393" y1="90938" x2="46429" y2="95000"/>
                          <a14:foregroundMark x1="46429" y1="95000" x2="64821" y2="92813"/>
                          <a14:foregroundMark x1="90179" y1="50313" x2="91607" y2="65000"/>
                          <a14:foregroundMark x1="85893" y1="52812" x2="85893" y2="52812"/>
                          <a14:backgroundMark x1="35536" y1="27813" x2="26786" y2="31875"/>
                          <a14:backgroundMark x1="26786" y1="31875" x2="14286" y2="44063"/>
                          <a14:backgroundMark x1="14286" y1="44063" x2="20714" y2="59688"/>
                          <a14:backgroundMark x1="20714" y1="59688" x2="36786" y2="68594"/>
                          <a14:backgroundMark x1="36786" y1="68594" x2="55179" y2="70625"/>
                          <a14:backgroundMark x1="55179" y1="70625" x2="64286" y2="69219"/>
                          <a14:backgroundMark x1="64286" y1="69219" x2="79464" y2="58281"/>
                          <a14:backgroundMark x1="83353" y1="52812" x2="84464" y2="51250"/>
                          <a14:backgroundMark x1="79464" y1="58281" x2="83353" y2="52812"/>
                          <a14:backgroundMark x1="84464" y1="51250" x2="84107" y2="42656"/>
                          <a14:backgroundMark x1="84107" y1="42656" x2="69821" y2="31563"/>
                          <a14:backgroundMark x1="69821" y1="31563" x2="49821" y2="25781"/>
                          <a14:backgroundMark x1="49821" y1="25781" x2="40000" y2="25469"/>
                          <a14:backgroundMark x1="40000" y1="25469" x2="37321" y2="33125"/>
                          <a14:backgroundMark x1="37321" y1="33125" x2="45893" y2="41719"/>
                          <a14:backgroundMark x1="7143" y1="45938" x2="4464" y2="578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-473042"/>
              <a:ext cx="4228732" cy="403860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242658F8-0A8B-4F4D-9E09-FA97096D95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5000" l="4286" r="91607">
                          <a14:foregroundMark x1="8929" y1="44688" x2="7968" y2="46078"/>
                          <a14:foregroundMark x1="6013" y1="58077" x2="9464" y2="71406"/>
                          <a14:foregroundMark x1="28393" y1="90938" x2="46429" y2="95000"/>
                          <a14:foregroundMark x1="46429" y1="95000" x2="64821" y2="92813"/>
                          <a14:foregroundMark x1="90179" y1="50313" x2="91607" y2="65000"/>
                          <a14:foregroundMark x1="85893" y1="52812" x2="85893" y2="52812"/>
                          <a14:backgroundMark x1="35536" y1="27813" x2="26786" y2="31875"/>
                          <a14:backgroundMark x1="26786" y1="31875" x2="14286" y2="44063"/>
                          <a14:backgroundMark x1="14286" y1="44063" x2="20714" y2="59688"/>
                          <a14:backgroundMark x1="20714" y1="59688" x2="36786" y2="68594"/>
                          <a14:backgroundMark x1="36786" y1="68594" x2="55179" y2="70625"/>
                          <a14:backgroundMark x1="55179" y1="70625" x2="64286" y2="69219"/>
                          <a14:backgroundMark x1="64286" y1="69219" x2="79464" y2="58281"/>
                          <a14:backgroundMark x1="83353" y1="52812" x2="84464" y2="51250"/>
                          <a14:backgroundMark x1="79464" y1="58281" x2="83353" y2="52812"/>
                          <a14:backgroundMark x1="84464" y1="51250" x2="84107" y2="42656"/>
                          <a14:backgroundMark x1="84107" y1="42656" x2="69821" y2="31563"/>
                          <a14:backgroundMark x1="69821" y1="31563" x2="49821" y2="25781"/>
                          <a14:backgroundMark x1="49821" y1="25781" x2="40000" y2="25469"/>
                          <a14:backgroundMark x1="40000" y1="25469" x2="37321" y2="33125"/>
                          <a14:backgroundMark x1="37321" y1="33125" x2="45893" y2="41719"/>
                          <a14:backgroundMark x1="7143" y1="45938" x2="4464" y2="57813"/>
                        </a14:backgroundRemoval>
                      </a14:imgEffect>
                    </a14:imgLayer>
                  </a14:imgProps>
                </a:ext>
              </a:extLst>
            </a:blip>
            <a:srcRect l="2959" t="59037" r="-2959" b="9639"/>
            <a:stretch/>
          </p:blipFill>
          <p:spPr>
            <a:xfrm>
              <a:off x="131203" y="1996261"/>
              <a:ext cx="4228733" cy="12650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580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94</Words>
  <Application>Microsoft Office PowerPoint</Application>
  <PresentationFormat>Custom</PresentationFormat>
  <Paragraphs>52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Techsi.vn</cp:lastModifiedBy>
  <cp:revision>32</cp:revision>
  <dcterms:created xsi:type="dcterms:W3CDTF">2018-10-30T04:05:31Z</dcterms:created>
  <dcterms:modified xsi:type="dcterms:W3CDTF">2024-03-04T09:47:25Z</dcterms:modified>
</cp:coreProperties>
</file>